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4660"/>
  </p:normalViewPr>
  <p:slideViewPr>
    <p:cSldViewPr>
      <p:cViewPr>
        <p:scale>
          <a:sx n="70" d="100"/>
          <a:sy n="70" d="100"/>
        </p:scale>
        <p:origin x="-118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5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7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1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5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1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7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2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2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6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72D9-10C4-471C-8008-AE72F477CA2A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A404-276F-4B86-8A3B-6E81273E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1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KEGIATAN PRESEPTOR KLINIS BERBASIS </a:t>
            </a:r>
            <a:r>
              <a:rPr lang="en-US" dirty="0" smtClean="0"/>
              <a:t>KOMPETENSI </a:t>
            </a:r>
            <a:br>
              <a:rPr lang="en-US" dirty="0" smtClean="0"/>
            </a:br>
            <a:r>
              <a:rPr lang="en-US" dirty="0" smtClean="0"/>
              <a:t>DI BGN PSIKIATRI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smtClean="0"/>
              <a:t>AMEL YANIS, </a:t>
            </a:r>
            <a:r>
              <a:rPr lang="en-US" dirty="0" err="1" smtClean="0"/>
              <a:t>SpKJ</a:t>
            </a:r>
            <a:r>
              <a:rPr lang="en-US" dirty="0" smtClean="0"/>
              <a:t>(K) </a:t>
            </a:r>
            <a:endParaRPr lang="en-US" dirty="0" smtClean="0"/>
          </a:p>
          <a:p>
            <a:r>
              <a:rPr lang="en-US" dirty="0" smtClean="0"/>
              <a:t>(KODIK BAG PSIKIATRI FK UNAND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8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psikiatrik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legeartis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terapeutik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“</a:t>
            </a:r>
            <a:r>
              <a:rPr lang="en-US" i="1" dirty="0" smtClean="0"/>
              <a:t>biology priority, psychology </a:t>
            </a:r>
            <a:r>
              <a:rPr lang="en-US" i="1" dirty="0" smtClean="0"/>
              <a:t>supremacy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psikopatologi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halusinasi</a:t>
            </a:r>
            <a:r>
              <a:rPr lang="en-US" dirty="0" smtClean="0"/>
              <a:t>, mood, </a:t>
            </a:r>
            <a:r>
              <a:rPr lang="en-US" dirty="0" err="1" smtClean="0"/>
              <a:t>delusi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).  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psikofarmaka</a:t>
            </a:r>
            <a:r>
              <a:rPr lang="en-US" dirty="0"/>
              <a:t>; ,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psikofarmaka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diagnosis. 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psikoterapi</a:t>
            </a:r>
            <a:r>
              <a:rPr lang="en-US" dirty="0" smtClean="0"/>
              <a:t>;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Preseptor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role model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 (SKDI):</a:t>
            </a:r>
          </a:p>
          <a:p>
            <a:r>
              <a:rPr lang="en-US" dirty="0" smtClean="0"/>
              <a:t>7 area </a:t>
            </a:r>
            <a:r>
              <a:rPr lang="en-US" dirty="0" err="1" smtClean="0"/>
              <a:t>kompetensi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Mawas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Etika</a:t>
            </a:r>
            <a:r>
              <a:rPr lang="en-US" dirty="0" smtClean="0"/>
              <a:t>, moral, </a:t>
            </a:r>
            <a:r>
              <a:rPr lang="en-US" dirty="0" err="1" smtClean="0"/>
              <a:t>medikolegal</a:t>
            </a:r>
            <a:r>
              <a:rPr lang="en-US" dirty="0" smtClean="0"/>
              <a:t>, </a:t>
            </a:r>
            <a:r>
              <a:rPr lang="en-US" dirty="0" err="1" smtClean="0"/>
              <a:t>profesionalisme</a:t>
            </a:r>
            <a:r>
              <a:rPr lang="en-US" dirty="0" smtClean="0"/>
              <a:t>,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7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masing-masing</a:t>
            </a:r>
            <a:r>
              <a:rPr lang="en-US" sz="3200" dirty="0" smtClean="0"/>
              <a:t> </a:t>
            </a:r>
            <a:r>
              <a:rPr lang="en-US" sz="3200" dirty="0" err="1" smtClean="0"/>
              <a:t>preseptor</a:t>
            </a:r>
            <a:r>
              <a:rPr lang="en-US" sz="3200" dirty="0" smtClean="0"/>
              <a:t> </a:t>
            </a:r>
            <a:r>
              <a:rPr lang="en-US" sz="3200" dirty="0" err="1" smtClean="0"/>
              <a:t>tiap</a:t>
            </a:r>
            <a:r>
              <a:rPr lang="en-US" sz="3200" dirty="0" smtClean="0"/>
              <a:t> </a:t>
            </a:r>
            <a:r>
              <a:rPr lang="en-US" sz="3200" dirty="0" err="1" smtClean="0"/>
              <a:t>siklus</a:t>
            </a:r>
            <a:r>
              <a:rPr lang="en-US" sz="3200" dirty="0" smtClean="0"/>
              <a:t> (11 orang)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3000" dirty="0" err="1" smtClean="0"/>
              <a:t>Tatap</a:t>
            </a:r>
            <a:r>
              <a:rPr lang="en-US" sz="3000" dirty="0" smtClean="0"/>
              <a:t> </a:t>
            </a:r>
            <a:r>
              <a:rPr lang="en-US" sz="3000" dirty="0" err="1" smtClean="0"/>
              <a:t>muka</a:t>
            </a:r>
            <a:r>
              <a:rPr lang="en-US" sz="3000" dirty="0" smtClean="0"/>
              <a:t>, </a:t>
            </a:r>
            <a:r>
              <a:rPr lang="en-US" sz="3000" dirty="0"/>
              <a:t>8</a:t>
            </a:r>
            <a:r>
              <a:rPr lang="en-US" sz="3000" dirty="0" smtClean="0"/>
              <a:t>x/</a:t>
            </a:r>
            <a:r>
              <a:rPr lang="en-US" sz="3000" dirty="0" err="1" smtClean="0"/>
              <a:t>minggu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err="1" smtClean="0">
                <a:sym typeface="Wingdings" pitchFamily="2" charset="2"/>
              </a:rPr>
              <a:t>selama</a:t>
            </a:r>
            <a:r>
              <a:rPr lang="en-US" sz="3000" dirty="0">
                <a:sym typeface="Wingdings" pitchFamily="2" charset="2"/>
              </a:rPr>
              <a:t> </a:t>
            </a:r>
            <a:r>
              <a:rPr lang="en-US" sz="3000" dirty="0" smtClean="0">
                <a:sym typeface="Wingdings" pitchFamily="2" charset="2"/>
              </a:rPr>
              <a:t>4 </a:t>
            </a:r>
            <a:r>
              <a:rPr lang="en-US" sz="3000" dirty="0" err="1" smtClean="0">
                <a:sym typeface="Wingdings" pitchFamily="2" charset="2"/>
              </a:rPr>
              <a:t>mggu</a:t>
            </a:r>
            <a:r>
              <a:rPr lang="en-US" sz="3000" dirty="0" smtClean="0">
                <a:sym typeface="Wingdings" pitchFamily="2" charset="2"/>
              </a:rPr>
              <a:t> </a:t>
            </a:r>
          </a:p>
          <a:p>
            <a:r>
              <a:rPr lang="en-US" sz="3000" dirty="0" smtClean="0">
                <a:sym typeface="Wingdings" pitchFamily="2" charset="2"/>
              </a:rPr>
              <a:t>Bed Site Teaching (BST) 4x/</a:t>
            </a:r>
            <a:r>
              <a:rPr lang="en-US" sz="3000" dirty="0" err="1" smtClean="0">
                <a:sym typeface="Wingdings" pitchFamily="2" charset="2"/>
              </a:rPr>
              <a:t>siklus</a:t>
            </a:r>
            <a:endParaRPr lang="en-US" sz="3000" dirty="0" smtClean="0"/>
          </a:p>
          <a:p>
            <a:r>
              <a:rPr lang="en-US" sz="3000" dirty="0" smtClean="0"/>
              <a:t>Case Report Session (CRS) 2x/</a:t>
            </a:r>
            <a:r>
              <a:rPr lang="en-US" sz="3000" dirty="0" err="1" smtClean="0"/>
              <a:t>siklus</a:t>
            </a:r>
            <a:endParaRPr lang="en-US" sz="3000" dirty="0" smtClean="0"/>
          </a:p>
          <a:p>
            <a:r>
              <a:rPr lang="en-US" sz="3000" dirty="0" smtClean="0"/>
              <a:t>Journal reading (JR)  1x/</a:t>
            </a:r>
            <a:r>
              <a:rPr lang="en-US" sz="3000" dirty="0" err="1" smtClean="0"/>
              <a:t>siklus</a:t>
            </a:r>
            <a:r>
              <a:rPr lang="en-US" sz="3000" dirty="0" smtClean="0"/>
              <a:t> </a:t>
            </a:r>
          </a:p>
          <a:p>
            <a:r>
              <a:rPr lang="en-US" sz="3000" dirty="0" smtClean="0"/>
              <a:t>Meet The Expert (MTE) 1x/</a:t>
            </a:r>
            <a:r>
              <a:rPr lang="en-US" sz="3000" dirty="0" err="1" smtClean="0"/>
              <a:t>siklus</a:t>
            </a:r>
            <a:endParaRPr lang="en-US" sz="3000" dirty="0" smtClean="0"/>
          </a:p>
          <a:p>
            <a:r>
              <a:rPr lang="en-US" sz="3000" dirty="0" err="1" smtClean="0"/>
              <a:t>Semua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pagi</a:t>
            </a:r>
            <a:r>
              <a:rPr lang="en-US" sz="3000" dirty="0" smtClean="0"/>
              <a:t>, </a:t>
            </a:r>
            <a:r>
              <a:rPr lang="en-US" sz="3000" dirty="0" err="1" smtClean="0"/>
              <a:t>kemudian</a:t>
            </a:r>
            <a:r>
              <a:rPr lang="en-US" sz="3000" dirty="0" smtClean="0"/>
              <a:t> </a:t>
            </a:r>
            <a:r>
              <a:rPr lang="en-US" sz="3000" dirty="0" err="1" smtClean="0"/>
              <a:t>kegiatan</a:t>
            </a:r>
            <a:r>
              <a:rPr lang="en-US" sz="3000" dirty="0" smtClean="0"/>
              <a:t> lain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smtClean="0"/>
              <a:t>non </a:t>
            </a:r>
            <a:r>
              <a:rPr lang="en-US" sz="3000" dirty="0" err="1" smtClean="0"/>
              <a:t>preseptor</a:t>
            </a:r>
            <a:r>
              <a:rPr lang="en-US" sz="3000" dirty="0" smtClean="0"/>
              <a:t> di </a:t>
            </a:r>
            <a:r>
              <a:rPr lang="en-US" sz="3000" dirty="0" err="1" smtClean="0"/>
              <a:t>poliklinik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bangsal</a:t>
            </a:r>
            <a:r>
              <a:rPr lang="en-US" sz="3000" dirty="0" smtClean="0"/>
              <a:t>, </a:t>
            </a:r>
            <a:r>
              <a:rPr lang="en-US" sz="3000" dirty="0" err="1" smtClean="0"/>
              <a:t>siang</a:t>
            </a:r>
            <a:r>
              <a:rPr lang="en-US" sz="3000" dirty="0" smtClean="0"/>
              <a:t> </a:t>
            </a:r>
            <a:r>
              <a:rPr lang="en-US" sz="3000" dirty="0" err="1" smtClean="0"/>
              <a:t>dilanjutkan</a:t>
            </a:r>
            <a:r>
              <a:rPr lang="en-US" sz="3000" dirty="0" smtClean="0"/>
              <a:t> </a:t>
            </a:r>
            <a:r>
              <a:rPr lang="en-US" sz="3000" dirty="0" err="1" smtClean="0"/>
              <a:t>diskusi</a:t>
            </a:r>
            <a:r>
              <a:rPr lang="en-US" sz="3000" dirty="0" smtClean="0"/>
              <a:t>.</a:t>
            </a:r>
            <a:endParaRPr lang="en-US" sz="3000" dirty="0" smtClean="0"/>
          </a:p>
          <a:p>
            <a:r>
              <a:rPr lang="en-US" sz="3000" dirty="0" err="1" smtClean="0">
                <a:solidFill>
                  <a:srgbClr val="00B050"/>
                </a:solidFill>
              </a:rPr>
              <a:t>Preseptor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sebagai</a:t>
            </a:r>
            <a:r>
              <a:rPr lang="en-US" sz="3000" dirty="0" smtClean="0">
                <a:solidFill>
                  <a:srgbClr val="00B050"/>
                </a:solidFill>
              </a:rPr>
              <a:t> role model </a:t>
            </a:r>
            <a:r>
              <a:rPr lang="en-US" sz="3000" dirty="0" err="1" smtClean="0">
                <a:solidFill>
                  <a:srgbClr val="00B050"/>
                </a:solidFill>
              </a:rPr>
              <a:t>untuk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bioetika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dan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humaniora</a:t>
            </a:r>
            <a:r>
              <a:rPr lang="en-US" sz="30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3000" dirty="0" err="1" smtClean="0">
                <a:solidFill>
                  <a:srgbClr val="00B050"/>
                </a:solidFill>
              </a:rPr>
              <a:t>Minggu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ke</a:t>
            </a:r>
            <a:r>
              <a:rPr lang="en-US" sz="3000" dirty="0" smtClean="0">
                <a:solidFill>
                  <a:srgbClr val="00B050"/>
                </a:solidFill>
              </a:rPr>
              <a:t> 4 </a:t>
            </a:r>
            <a:r>
              <a:rPr lang="en-US" sz="3000" dirty="0" err="1" smtClean="0">
                <a:solidFill>
                  <a:srgbClr val="00B050"/>
                </a:solidFill>
              </a:rPr>
              <a:t>dilaksanakan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ujian</a:t>
            </a:r>
            <a:r>
              <a:rPr lang="en-US" sz="3000" dirty="0" smtClean="0">
                <a:solidFill>
                  <a:srgbClr val="00B050"/>
                </a:solidFill>
              </a:rPr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kasus</a:t>
            </a:r>
            <a:r>
              <a:rPr lang="en-US" sz="3000" dirty="0" smtClean="0">
                <a:solidFill>
                  <a:srgbClr val="00B050"/>
                </a:solidFill>
              </a:rPr>
              <a:t>.</a:t>
            </a:r>
            <a:endParaRPr lang="en-US" sz="30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4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1. BST;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preseptor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An/, PF</a:t>
            </a:r>
            <a:r>
              <a:rPr lang="en-US" dirty="0" smtClean="0"/>
              <a:t>/ (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psikiatrik</a:t>
            </a:r>
            <a:r>
              <a:rPr lang="en-US" dirty="0" smtClean="0"/>
              <a:t>). 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didiskusikan</a:t>
            </a:r>
            <a:r>
              <a:rPr lang="en-US" dirty="0" smtClean="0"/>
              <a:t>.(</a:t>
            </a:r>
            <a:r>
              <a:rPr lang="en-US" dirty="0" err="1" smtClean="0"/>
              <a:t>bikin</a:t>
            </a:r>
            <a:r>
              <a:rPr lang="en-US" dirty="0" smtClean="0"/>
              <a:t> status </a:t>
            </a:r>
            <a:r>
              <a:rPr lang="en-US" dirty="0" err="1" smtClean="0"/>
              <a:t>pasien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CRS ; </a:t>
            </a:r>
            <a:r>
              <a:rPr lang="en-US" dirty="0" err="1" smtClean="0"/>
              <a:t>mahasiswa</a:t>
            </a:r>
            <a:r>
              <a:rPr lang="en-US" dirty="0" smtClean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preseptor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An/, PF/, D/, </a:t>
            </a:r>
            <a:r>
              <a:rPr lang="en-US" dirty="0" err="1" smtClean="0"/>
              <a:t>Th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statusnya</a:t>
            </a:r>
            <a:r>
              <a:rPr lang="en-US" dirty="0" smtClean="0"/>
              <a:t>, </a:t>
            </a:r>
            <a:r>
              <a:rPr lang="en-US" dirty="0" err="1" smtClean="0"/>
              <a:t>dipresentasikan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preseptor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/>
              <a:t>JR;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yang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psikiatri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MTE;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.(yang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i="1" dirty="0" smtClean="0"/>
              <a:t>role play</a:t>
            </a:r>
            <a:r>
              <a:rPr lang="en-US" dirty="0" smtClean="0"/>
              <a:t>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r>
              <a:rPr lang="en-US" dirty="0" smtClean="0"/>
              <a:t> film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didoku</a:t>
            </a:r>
            <a:r>
              <a:rPr lang="en-US" dirty="0" err="1" smtClean="0"/>
              <a:t>mentasikan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9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skills </a:t>
            </a:r>
            <a:r>
              <a:rPr lang="en-US" dirty="0" err="1" smtClean="0"/>
              <a:t>psikiatri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</a:t>
            </a:r>
            <a:r>
              <a:rPr lang="en-US" dirty="0" err="1" smtClean="0"/>
              <a:t>kemampuan</a:t>
            </a:r>
            <a:r>
              <a:rPr lang="en-US" dirty="0" smtClean="0"/>
              <a:t> 3a, 3b </a:t>
            </a:r>
            <a:r>
              <a:rPr lang="en-US" dirty="0" err="1" smtClean="0"/>
              <a:t>dan</a:t>
            </a:r>
            <a:r>
              <a:rPr lang="en-US" dirty="0" smtClean="0"/>
              <a:t> 4</a:t>
            </a:r>
          </a:p>
          <a:p>
            <a:pPr marL="514350" indent="-514350">
              <a:buAutoNum type="arabicPeriod"/>
            </a:pPr>
            <a:r>
              <a:rPr lang="en-US" dirty="0" smtClean="0"/>
              <a:t>3a;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D/ </a:t>
            </a:r>
            <a:r>
              <a:rPr lang="en-US" dirty="0" err="1" smtClean="0"/>
              <a:t>klinis</a:t>
            </a:r>
            <a:r>
              <a:rPr lang="en-US" dirty="0" smtClean="0"/>
              <a:t>,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3b;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gawat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4;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D/ </a:t>
            </a:r>
            <a:r>
              <a:rPr lang="en-US" dirty="0" err="1" smtClean="0"/>
              <a:t>klinis</a:t>
            </a:r>
            <a:r>
              <a:rPr lang="en-US" dirty="0" smtClean="0"/>
              <a:t>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atasi</a:t>
            </a:r>
            <a:r>
              <a:rPr lang="en-US" dirty="0" smtClean="0"/>
              <a:t> problem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tuntas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SKDI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psikiatri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387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KEGIATAN PRESEPTOR KLINIS BERBASIS KOMPETENSI  DI BGN PSIKIATRI  </vt:lpstr>
      <vt:lpstr>LATAR BELAKANG</vt:lpstr>
      <vt:lpstr>Panduan pendidikan profesi dokter</vt:lpstr>
      <vt:lpstr>Kegiatan pendidikan masing-masing preseptor tiap siklus (11 orang)</vt:lpstr>
      <vt:lpstr>PowerPoint Presentation</vt:lpstr>
      <vt:lpstr>Daftar penyakit dan skills psikiatri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PELAKSANAAN PRESEPTOR BAGIAN PSIKIATRI FK UNAND</dc:title>
  <dc:creator>WINDOWS XP</dc:creator>
  <cp:lastModifiedBy>WINDOWS XP</cp:lastModifiedBy>
  <cp:revision>29</cp:revision>
  <dcterms:created xsi:type="dcterms:W3CDTF">2012-07-01T05:33:55Z</dcterms:created>
  <dcterms:modified xsi:type="dcterms:W3CDTF">2012-11-06T04:01:25Z</dcterms:modified>
</cp:coreProperties>
</file>