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79" r:id="rId3"/>
    <p:sldId id="281" r:id="rId4"/>
    <p:sldId id="259" r:id="rId5"/>
    <p:sldId id="257" r:id="rId6"/>
    <p:sldId id="258" r:id="rId7"/>
    <p:sldId id="271" r:id="rId8"/>
    <p:sldId id="260" r:id="rId9"/>
    <p:sldId id="283" r:id="rId10"/>
    <p:sldId id="261" r:id="rId11"/>
    <p:sldId id="262" r:id="rId12"/>
    <p:sldId id="272" r:id="rId13"/>
    <p:sldId id="264" r:id="rId14"/>
    <p:sldId id="265" r:id="rId15"/>
    <p:sldId id="284" r:id="rId16"/>
    <p:sldId id="266" r:id="rId17"/>
    <p:sldId id="285" r:id="rId18"/>
    <p:sldId id="286" r:id="rId19"/>
    <p:sldId id="287" r:id="rId20"/>
    <p:sldId id="267" r:id="rId21"/>
    <p:sldId id="268" r:id="rId22"/>
    <p:sldId id="269" r:id="rId23"/>
    <p:sldId id="270" r:id="rId24"/>
    <p:sldId id="273" r:id="rId25"/>
    <p:sldId id="274" r:id="rId26"/>
    <p:sldId id="275" r:id="rId27"/>
    <p:sldId id="276" r:id="rId28"/>
    <p:sldId id="27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15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EBAF82-827E-41BD-A163-A0D82AA0DFEB}" type="doc">
      <dgm:prSet loTypeId="urn:microsoft.com/office/officeart/2005/8/layout/hierarchy1" loCatId="hierarchy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337FC44B-F600-4316-A0FF-6F2F67C723C7}">
      <dgm:prSet phldrT="[Text]" custT="1"/>
      <dgm:spPr/>
      <dgm:t>
        <a:bodyPr/>
        <a:lstStyle/>
        <a:p>
          <a:r>
            <a:rPr lang="id-ID" sz="2400" b="1" dirty="0" smtClean="0"/>
            <a:t>antivirus</a:t>
          </a:r>
          <a:endParaRPr lang="id-ID" sz="2400" b="1" dirty="0"/>
        </a:p>
      </dgm:t>
    </dgm:pt>
    <dgm:pt modelId="{733EF34B-3BAF-45F8-9A06-B07C0DFB5F4E}" type="parTrans" cxnId="{B05D07AA-78CB-4B8E-A7FA-C8057DEF0CF4}">
      <dgm:prSet/>
      <dgm:spPr/>
      <dgm:t>
        <a:bodyPr/>
        <a:lstStyle/>
        <a:p>
          <a:endParaRPr lang="id-ID"/>
        </a:p>
      </dgm:t>
    </dgm:pt>
    <dgm:pt modelId="{1FC4B7FA-C2CD-4517-9A7C-A7C1F081F11B}" type="sibTrans" cxnId="{B05D07AA-78CB-4B8E-A7FA-C8057DEF0CF4}">
      <dgm:prSet/>
      <dgm:spPr/>
      <dgm:t>
        <a:bodyPr/>
        <a:lstStyle/>
        <a:p>
          <a:endParaRPr lang="id-ID"/>
        </a:p>
      </dgm:t>
    </dgm:pt>
    <dgm:pt modelId="{7F2A4F3B-05B2-42A4-A35D-DC1066ECD8FE}">
      <dgm:prSet phldrT="[Text]" custT="1"/>
      <dgm:spPr/>
      <dgm:t>
        <a:bodyPr/>
        <a:lstStyle/>
        <a:p>
          <a:r>
            <a:rPr lang="id-ID" sz="2000" b="1" dirty="0" smtClean="0"/>
            <a:t>Anti-nonretrovirus</a:t>
          </a:r>
          <a:endParaRPr lang="id-ID" sz="2000" b="1" dirty="0"/>
        </a:p>
      </dgm:t>
    </dgm:pt>
    <dgm:pt modelId="{D523DF88-7B2D-4AE7-8876-13E3479E7084}" type="parTrans" cxnId="{E68029D9-F237-4D61-B4BC-EB46498BA298}">
      <dgm:prSet/>
      <dgm:spPr/>
      <dgm:t>
        <a:bodyPr/>
        <a:lstStyle/>
        <a:p>
          <a:endParaRPr lang="id-ID"/>
        </a:p>
      </dgm:t>
    </dgm:pt>
    <dgm:pt modelId="{F8D2E529-74BA-45B4-BC15-2E303CC216AC}" type="sibTrans" cxnId="{E68029D9-F237-4D61-B4BC-EB46498BA298}">
      <dgm:prSet/>
      <dgm:spPr/>
      <dgm:t>
        <a:bodyPr/>
        <a:lstStyle/>
        <a:p>
          <a:endParaRPr lang="id-ID"/>
        </a:p>
      </dgm:t>
    </dgm:pt>
    <dgm:pt modelId="{08F559CE-E39C-451C-BA78-728748E91BE7}">
      <dgm:prSet phldrT="[Text]" custT="1"/>
      <dgm:spPr/>
      <dgm:t>
        <a:bodyPr/>
        <a:lstStyle/>
        <a:p>
          <a:r>
            <a:rPr lang="id-ID" sz="1800" b="1" dirty="0" smtClean="0"/>
            <a:t>herpes</a:t>
          </a:r>
          <a:endParaRPr lang="id-ID" sz="1800" b="1" dirty="0"/>
        </a:p>
      </dgm:t>
    </dgm:pt>
    <dgm:pt modelId="{908C46B6-3FE9-4F78-846B-2ECCDD0D3F14}" type="parTrans" cxnId="{D12929BA-4D1D-4B86-A2B5-3E06C627E4B2}">
      <dgm:prSet/>
      <dgm:spPr/>
      <dgm:t>
        <a:bodyPr/>
        <a:lstStyle/>
        <a:p>
          <a:endParaRPr lang="id-ID"/>
        </a:p>
      </dgm:t>
    </dgm:pt>
    <dgm:pt modelId="{B78666F5-0DF4-43AE-8DF4-5591593F8CCA}" type="sibTrans" cxnId="{D12929BA-4D1D-4B86-A2B5-3E06C627E4B2}">
      <dgm:prSet/>
      <dgm:spPr/>
      <dgm:t>
        <a:bodyPr/>
        <a:lstStyle/>
        <a:p>
          <a:endParaRPr lang="id-ID"/>
        </a:p>
      </dgm:t>
    </dgm:pt>
    <dgm:pt modelId="{298B9405-07A4-4C23-9EDA-E054934F763D}">
      <dgm:prSet phldrT="[Text]" custT="1"/>
      <dgm:spPr/>
      <dgm:t>
        <a:bodyPr/>
        <a:lstStyle/>
        <a:p>
          <a:r>
            <a:rPr lang="id-ID" sz="2000" dirty="0" smtClean="0"/>
            <a:t> </a:t>
          </a:r>
          <a:r>
            <a:rPr lang="id-ID" sz="1600" b="1" dirty="0" smtClean="0"/>
            <a:t>influenza</a:t>
          </a:r>
          <a:endParaRPr lang="id-ID" sz="1600" b="1" dirty="0"/>
        </a:p>
      </dgm:t>
    </dgm:pt>
    <dgm:pt modelId="{E7A34F3B-869A-4A60-9A93-400D33B583A3}" type="parTrans" cxnId="{534D53B5-43C8-4411-8506-98CF2AA76229}">
      <dgm:prSet/>
      <dgm:spPr/>
      <dgm:t>
        <a:bodyPr/>
        <a:lstStyle/>
        <a:p>
          <a:endParaRPr lang="id-ID"/>
        </a:p>
      </dgm:t>
    </dgm:pt>
    <dgm:pt modelId="{1EB558FF-FCCA-47A9-964C-8BDC9F64D27F}" type="sibTrans" cxnId="{534D53B5-43C8-4411-8506-98CF2AA76229}">
      <dgm:prSet/>
      <dgm:spPr/>
      <dgm:t>
        <a:bodyPr/>
        <a:lstStyle/>
        <a:p>
          <a:endParaRPr lang="id-ID"/>
        </a:p>
      </dgm:t>
    </dgm:pt>
    <dgm:pt modelId="{5A9F074C-0767-4A23-9880-C919FDE130E0}">
      <dgm:prSet phldrT="[Text]" custT="1"/>
      <dgm:spPr/>
      <dgm:t>
        <a:bodyPr/>
        <a:lstStyle/>
        <a:p>
          <a:r>
            <a:rPr lang="id-ID" sz="2000" b="1" dirty="0" smtClean="0"/>
            <a:t>Antiretrovirus</a:t>
          </a:r>
          <a:endParaRPr lang="id-ID" sz="2000" b="1" dirty="0"/>
        </a:p>
      </dgm:t>
    </dgm:pt>
    <dgm:pt modelId="{72A82138-5345-4F40-8F9E-98AC0084D690}" type="parTrans" cxnId="{A4003AD0-322E-4874-8976-9101C40D70C7}">
      <dgm:prSet/>
      <dgm:spPr/>
      <dgm:t>
        <a:bodyPr/>
        <a:lstStyle/>
        <a:p>
          <a:endParaRPr lang="id-ID"/>
        </a:p>
      </dgm:t>
    </dgm:pt>
    <dgm:pt modelId="{6A66BC6D-A51A-4844-A762-6AE3ED6B5B3A}" type="sibTrans" cxnId="{A4003AD0-322E-4874-8976-9101C40D70C7}">
      <dgm:prSet/>
      <dgm:spPr/>
      <dgm:t>
        <a:bodyPr/>
        <a:lstStyle/>
        <a:p>
          <a:endParaRPr lang="id-ID"/>
        </a:p>
      </dgm:t>
    </dgm:pt>
    <dgm:pt modelId="{DA6645DA-A0BB-47F5-8E57-CD046FA061D2}">
      <dgm:prSet phldrT="[Text]" custT="1"/>
      <dgm:spPr/>
      <dgm:t>
        <a:bodyPr/>
        <a:lstStyle/>
        <a:p>
          <a:r>
            <a:rPr lang="id-ID" sz="2000" b="1" dirty="0" smtClean="0"/>
            <a:t>NRTI</a:t>
          </a:r>
          <a:endParaRPr lang="id-ID" sz="2000" b="1" dirty="0"/>
        </a:p>
      </dgm:t>
    </dgm:pt>
    <dgm:pt modelId="{A81A47F3-8417-4BB7-B99B-6376E4C5E6B9}" type="parTrans" cxnId="{3FF95B7C-15E5-4E2E-A922-DEEDBA08C725}">
      <dgm:prSet/>
      <dgm:spPr/>
      <dgm:t>
        <a:bodyPr/>
        <a:lstStyle/>
        <a:p>
          <a:endParaRPr lang="id-ID"/>
        </a:p>
      </dgm:t>
    </dgm:pt>
    <dgm:pt modelId="{3EEC1B2E-30A3-4548-8A65-9D04D671B2C1}" type="sibTrans" cxnId="{3FF95B7C-15E5-4E2E-A922-DEEDBA08C725}">
      <dgm:prSet/>
      <dgm:spPr/>
      <dgm:t>
        <a:bodyPr/>
        <a:lstStyle/>
        <a:p>
          <a:endParaRPr lang="id-ID"/>
        </a:p>
      </dgm:t>
    </dgm:pt>
    <dgm:pt modelId="{8C145C5B-2BA1-4CF3-824F-84FA744BC3A4}">
      <dgm:prSet/>
      <dgm:spPr/>
      <dgm:t>
        <a:bodyPr/>
        <a:lstStyle/>
        <a:p>
          <a:r>
            <a:rPr lang="id-ID" b="1" dirty="0" smtClean="0"/>
            <a:t>Asiklovir</a:t>
          </a:r>
        </a:p>
        <a:p>
          <a:r>
            <a:rPr lang="id-ID" b="1" dirty="0" smtClean="0"/>
            <a:t>Gansiklovir</a:t>
          </a:r>
        </a:p>
        <a:p>
          <a:r>
            <a:rPr lang="id-ID" b="1" dirty="0" smtClean="0"/>
            <a:t>Foskarnet</a:t>
          </a:r>
          <a:endParaRPr lang="id-ID" b="1" dirty="0"/>
        </a:p>
      </dgm:t>
    </dgm:pt>
    <dgm:pt modelId="{C5CB6167-1BC1-4560-8243-6CCC3A0CED27}" type="parTrans" cxnId="{4F4D2C76-E048-4B7A-A076-9CCE3868E034}">
      <dgm:prSet/>
      <dgm:spPr/>
      <dgm:t>
        <a:bodyPr/>
        <a:lstStyle/>
        <a:p>
          <a:endParaRPr lang="id-ID"/>
        </a:p>
      </dgm:t>
    </dgm:pt>
    <dgm:pt modelId="{FEC190E7-F6C3-4F1F-85D9-A27F17801752}" type="sibTrans" cxnId="{4F4D2C76-E048-4B7A-A076-9CCE3868E034}">
      <dgm:prSet/>
      <dgm:spPr/>
      <dgm:t>
        <a:bodyPr/>
        <a:lstStyle/>
        <a:p>
          <a:endParaRPr lang="id-ID"/>
        </a:p>
      </dgm:t>
    </dgm:pt>
    <dgm:pt modelId="{548B3802-E51D-45BB-8419-8E1651F70914}">
      <dgm:prSet custT="1"/>
      <dgm:spPr/>
      <dgm:t>
        <a:bodyPr/>
        <a:lstStyle/>
        <a:p>
          <a:r>
            <a:rPr lang="id-ID" sz="1200" b="1" dirty="0" smtClean="0"/>
            <a:t>Amantadin</a:t>
          </a:r>
        </a:p>
        <a:p>
          <a:r>
            <a:rPr lang="id-ID" sz="1200" b="1" dirty="0" smtClean="0"/>
            <a:t>Oseltamivir</a:t>
          </a:r>
          <a:endParaRPr lang="id-ID" sz="1200" b="1" dirty="0"/>
        </a:p>
      </dgm:t>
    </dgm:pt>
    <dgm:pt modelId="{54B67612-77A7-4F0C-AF17-E381A025A6CB}" type="parTrans" cxnId="{DFB3EFBE-1258-477F-A2D5-90C1773CE225}">
      <dgm:prSet/>
      <dgm:spPr/>
      <dgm:t>
        <a:bodyPr/>
        <a:lstStyle/>
        <a:p>
          <a:endParaRPr lang="id-ID"/>
        </a:p>
      </dgm:t>
    </dgm:pt>
    <dgm:pt modelId="{4100BF5A-16DE-4613-B026-03889FD92B64}" type="sibTrans" cxnId="{DFB3EFBE-1258-477F-A2D5-90C1773CE225}">
      <dgm:prSet/>
      <dgm:spPr/>
      <dgm:t>
        <a:bodyPr/>
        <a:lstStyle/>
        <a:p>
          <a:endParaRPr lang="id-ID"/>
        </a:p>
      </dgm:t>
    </dgm:pt>
    <dgm:pt modelId="{4036A83E-4474-4662-B217-DB3C3D7AA332}">
      <dgm:prSet custT="1"/>
      <dgm:spPr/>
      <dgm:t>
        <a:bodyPr/>
        <a:lstStyle/>
        <a:p>
          <a:r>
            <a:rPr lang="id-ID" sz="1600" b="1" dirty="0" smtClean="0"/>
            <a:t> HBV dan HCV</a:t>
          </a:r>
        </a:p>
      </dgm:t>
    </dgm:pt>
    <dgm:pt modelId="{BADB32AD-76BC-47B8-9B0D-418FC88C5CB7}" type="parTrans" cxnId="{620421B3-6811-4E5B-B658-14DC6501C4EB}">
      <dgm:prSet/>
      <dgm:spPr/>
      <dgm:t>
        <a:bodyPr/>
        <a:lstStyle/>
        <a:p>
          <a:endParaRPr lang="id-ID"/>
        </a:p>
      </dgm:t>
    </dgm:pt>
    <dgm:pt modelId="{7721190D-DB57-4F8B-B7EB-AF3A84956B8B}" type="sibTrans" cxnId="{620421B3-6811-4E5B-B658-14DC6501C4EB}">
      <dgm:prSet/>
      <dgm:spPr/>
      <dgm:t>
        <a:bodyPr/>
        <a:lstStyle/>
        <a:p>
          <a:endParaRPr lang="id-ID"/>
        </a:p>
      </dgm:t>
    </dgm:pt>
    <dgm:pt modelId="{33EE1796-D751-4763-A332-5EBAC7765087}">
      <dgm:prSet/>
      <dgm:spPr/>
      <dgm:t>
        <a:bodyPr/>
        <a:lstStyle/>
        <a:p>
          <a:r>
            <a:rPr lang="id-ID" b="1" dirty="0" smtClean="0"/>
            <a:t>Lamivudin</a:t>
          </a:r>
        </a:p>
        <a:p>
          <a:r>
            <a:rPr lang="id-ID" b="1" dirty="0" smtClean="0"/>
            <a:t>Interferon</a:t>
          </a:r>
          <a:endParaRPr lang="id-ID" b="1" dirty="0"/>
        </a:p>
      </dgm:t>
    </dgm:pt>
    <dgm:pt modelId="{B5217C0A-D3AD-47D2-A261-720E773B8ABF}" type="parTrans" cxnId="{A1E0F402-6699-4B65-8B65-54F10569C457}">
      <dgm:prSet/>
      <dgm:spPr/>
      <dgm:t>
        <a:bodyPr/>
        <a:lstStyle/>
        <a:p>
          <a:endParaRPr lang="id-ID"/>
        </a:p>
      </dgm:t>
    </dgm:pt>
    <dgm:pt modelId="{939E39FF-5FD8-446D-B90B-F4699BEC1B6F}" type="sibTrans" cxnId="{A1E0F402-6699-4B65-8B65-54F10569C457}">
      <dgm:prSet/>
      <dgm:spPr/>
      <dgm:t>
        <a:bodyPr/>
        <a:lstStyle/>
        <a:p>
          <a:endParaRPr lang="id-ID"/>
        </a:p>
      </dgm:t>
    </dgm:pt>
    <dgm:pt modelId="{36BD9AB8-8C73-43DE-9D32-E2F6C4AB836B}">
      <dgm:prSet phldrT="[Text]" custT="1"/>
      <dgm:spPr/>
      <dgm:t>
        <a:bodyPr/>
        <a:lstStyle/>
        <a:p>
          <a:r>
            <a:rPr lang="id-ID" sz="2000" b="1" dirty="0" smtClean="0"/>
            <a:t>NtRTI</a:t>
          </a:r>
          <a:endParaRPr lang="id-ID" sz="2000" b="1" dirty="0"/>
        </a:p>
      </dgm:t>
    </dgm:pt>
    <dgm:pt modelId="{F6B2B572-C24D-44A1-82B0-78708FCDA608}" type="parTrans" cxnId="{55AD5071-159B-4F89-BBC3-8B61082B8D65}">
      <dgm:prSet/>
      <dgm:spPr/>
      <dgm:t>
        <a:bodyPr/>
        <a:lstStyle/>
        <a:p>
          <a:endParaRPr lang="id-ID"/>
        </a:p>
      </dgm:t>
    </dgm:pt>
    <dgm:pt modelId="{3AE99D15-38AF-4237-8C60-3A28A5EBB01F}" type="sibTrans" cxnId="{55AD5071-159B-4F89-BBC3-8B61082B8D65}">
      <dgm:prSet/>
      <dgm:spPr/>
      <dgm:t>
        <a:bodyPr/>
        <a:lstStyle/>
        <a:p>
          <a:endParaRPr lang="id-ID"/>
        </a:p>
      </dgm:t>
    </dgm:pt>
    <dgm:pt modelId="{51E94DE1-D673-4677-84A2-F3E507841E0C}">
      <dgm:prSet phldrT="[Text]" custT="1"/>
      <dgm:spPr/>
      <dgm:t>
        <a:bodyPr/>
        <a:lstStyle/>
        <a:p>
          <a:r>
            <a:rPr lang="id-ID" sz="2000" b="1" dirty="0" smtClean="0"/>
            <a:t>NNRTI</a:t>
          </a:r>
          <a:endParaRPr lang="id-ID" sz="2000" b="1" dirty="0"/>
        </a:p>
      </dgm:t>
    </dgm:pt>
    <dgm:pt modelId="{C7A4FAC2-5302-4C5E-8820-A1BA6EF3E0A3}" type="parTrans" cxnId="{917FD061-490E-4CB7-9A9C-29C0B392927A}">
      <dgm:prSet/>
      <dgm:spPr/>
      <dgm:t>
        <a:bodyPr/>
        <a:lstStyle/>
        <a:p>
          <a:endParaRPr lang="id-ID"/>
        </a:p>
      </dgm:t>
    </dgm:pt>
    <dgm:pt modelId="{5BD81F2A-C9F8-4FCE-8097-E72D4E3FA0FD}" type="sibTrans" cxnId="{917FD061-490E-4CB7-9A9C-29C0B392927A}">
      <dgm:prSet/>
      <dgm:spPr/>
      <dgm:t>
        <a:bodyPr/>
        <a:lstStyle/>
        <a:p>
          <a:endParaRPr lang="id-ID"/>
        </a:p>
      </dgm:t>
    </dgm:pt>
    <dgm:pt modelId="{EB019D25-16D9-4F4B-8602-388DA67BADE8}">
      <dgm:prSet phldrT="[Text]" custT="1"/>
      <dgm:spPr/>
      <dgm:t>
        <a:bodyPr/>
        <a:lstStyle/>
        <a:p>
          <a:r>
            <a:rPr lang="id-ID" sz="2000" b="1" dirty="0" smtClean="0"/>
            <a:t>PI</a:t>
          </a:r>
          <a:endParaRPr lang="id-ID" sz="2000" b="1" dirty="0"/>
        </a:p>
      </dgm:t>
    </dgm:pt>
    <dgm:pt modelId="{6052D35B-242F-41BF-B4E7-B23DF019C97A}" type="parTrans" cxnId="{431FDBF6-F018-4A35-A603-7952C1BC3239}">
      <dgm:prSet/>
      <dgm:spPr/>
      <dgm:t>
        <a:bodyPr/>
        <a:lstStyle/>
        <a:p>
          <a:endParaRPr lang="id-ID"/>
        </a:p>
      </dgm:t>
    </dgm:pt>
    <dgm:pt modelId="{08B5D326-6DA7-4F78-B5EA-02F02ABD64CE}" type="sibTrans" cxnId="{431FDBF6-F018-4A35-A603-7952C1BC3239}">
      <dgm:prSet/>
      <dgm:spPr/>
      <dgm:t>
        <a:bodyPr/>
        <a:lstStyle/>
        <a:p>
          <a:endParaRPr lang="id-ID"/>
        </a:p>
      </dgm:t>
    </dgm:pt>
    <dgm:pt modelId="{1F2EFC3E-80B0-4506-B3C3-B86672A54A1D}">
      <dgm:prSet phldrT="[Text]" custT="1"/>
      <dgm:spPr/>
      <dgm:t>
        <a:bodyPr/>
        <a:lstStyle/>
        <a:p>
          <a:r>
            <a:rPr lang="id-ID" sz="1400" b="1" dirty="0" smtClean="0"/>
            <a:t>Viral entry inhibitor</a:t>
          </a:r>
          <a:endParaRPr lang="id-ID" sz="1400" b="1" dirty="0"/>
        </a:p>
      </dgm:t>
    </dgm:pt>
    <dgm:pt modelId="{D7692110-8EDE-4542-838D-A014B6FCE8F0}" type="parTrans" cxnId="{F89E95DA-CAA8-437D-9FA6-0A0DC53683D2}">
      <dgm:prSet/>
      <dgm:spPr/>
      <dgm:t>
        <a:bodyPr/>
        <a:lstStyle/>
        <a:p>
          <a:endParaRPr lang="id-ID"/>
        </a:p>
      </dgm:t>
    </dgm:pt>
    <dgm:pt modelId="{B3E40F8C-FB93-47FE-AF20-B726D16F1DB9}" type="sibTrans" cxnId="{F89E95DA-CAA8-437D-9FA6-0A0DC53683D2}">
      <dgm:prSet/>
      <dgm:spPr/>
      <dgm:t>
        <a:bodyPr/>
        <a:lstStyle/>
        <a:p>
          <a:endParaRPr lang="id-ID"/>
        </a:p>
      </dgm:t>
    </dgm:pt>
    <dgm:pt modelId="{BFFCA35C-DA24-4093-8A90-F7F873E0C60A}">
      <dgm:prSet/>
      <dgm:spPr/>
      <dgm:t>
        <a:bodyPr/>
        <a:lstStyle/>
        <a:p>
          <a:r>
            <a:rPr lang="id-ID" b="1" dirty="0" smtClean="0"/>
            <a:t>Zidovudin</a:t>
          </a:r>
        </a:p>
        <a:p>
          <a:r>
            <a:rPr lang="id-ID" b="1" dirty="0" smtClean="0"/>
            <a:t>Didanosin</a:t>
          </a:r>
          <a:endParaRPr lang="id-ID" b="1" dirty="0"/>
        </a:p>
      </dgm:t>
    </dgm:pt>
    <dgm:pt modelId="{2DB53200-7122-4C91-A2D9-3F1566429A11}" type="parTrans" cxnId="{28F1FB96-51C2-4320-BC39-0CB5A89A61E2}">
      <dgm:prSet/>
      <dgm:spPr/>
      <dgm:t>
        <a:bodyPr/>
        <a:lstStyle/>
        <a:p>
          <a:endParaRPr lang="id-ID"/>
        </a:p>
      </dgm:t>
    </dgm:pt>
    <dgm:pt modelId="{03DE72A8-ED9B-4A9A-9AB3-D567C1CDA38B}" type="sibTrans" cxnId="{28F1FB96-51C2-4320-BC39-0CB5A89A61E2}">
      <dgm:prSet/>
      <dgm:spPr/>
      <dgm:t>
        <a:bodyPr/>
        <a:lstStyle/>
        <a:p>
          <a:endParaRPr lang="id-ID"/>
        </a:p>
      </dgm:t>
    </dgm:pt>
    <dgm:pt modelId="{8C11F033-5ED7-45B7-A258-F36B5216D8D2}">
      <dgm:prSet/>
      <dgm:spPr/>
      <dgm:t>
        <a:bodyPr/>
        <a:lstStyle/>
        <a:p>
          <a:r>
            <a:rPr lang="id-ID" b="1" dirty="0" smtClean="0"/>
            <a:t>Tenofovir</a:t>
          </a:r>
          <a:endParaRPr lang="id-ID" b="1" dirty="0"/>
        </a:p>
      </dgm:t>
    </dgm:pt>
    <dgm:pt modelId="{CA2DE66A-B97C-46E2-B0DD-C1296FF53E04}" type="parTrans" cxnId="{B3513AAF-E37D-40C3-8115-FDDDEA90DC47}">
      <dgm:prSet/>
      <dgm:spPr/>
      <dgm:t>
        <a:bodyPr/>
        <a:lstStyle/>
        <a:p>
          <a:endParaRPr lang="id-ID"/>
        </a:p>
      </dgm:t>
    </dgm:pt>
    <dgm:pt modelId="{14554223-3388-40C5-B267-42B609BA4CFD}" type="sibTrans" cxnId="{B3513AAF-E37D-40C3-8115-FDDDEA90DC47}">
      <dgm:prSet/>
      <dgm:spPr/>
      <dgm:t>
        <a:bodyPr/>
        <a:lstStyle/>
        <a:p>
          <a:endParaRPr lang="id-ID"/>
        </a:p>
      </dgm:t>
    </dgm:pt>
    <dgm:pt modelId="{DDB3E903-2950-40C8-BFD3-429733938DC2}">
      <dgm:prSet/>
      <dgm:spPr/>
      <dgm:t>
        <a:bodyPr/>
        <a:lstStyle/>
        <a:p>
          <a:r>
            <a:rPr lang="id-ID" b="1" dirty="0" smtClean="0"/>
            <a:t>Nevirapin</a:t>
          </a:r>
        </a:p>
        <a:p>
          <a:r>
            <a:rPr lang="id-ID" b="1" dirty="0" smtClean="0"/>
            <a:t>Efavirenz</a:t>
          </a:r>
        </a:p>
      </dgm:t>
    </dgm:pt>
    <dgm:pt modelId="{5E4BD079-F993-4C5C-9E08-12C07AE54E67}" type="parTrans" cxnId="{25FE7AFF-6BDB-48EC-BCA6-93DF30FC2E8B}">
      <dgm:prSet/>
      <dgm:spPr/>
      <dgm:t>
        <a:bodyPr/>
        <a:lstStyle/>
        <a:p>
          <a:endParaRPr lang="id-ID"/>
        </a:p>
      </dgm:t>
    </dgm:pt>
    <dgm:pt modelId="{8CDE7535-5C18-4995-8C0B-EEF4A7EC4348}" type="sibTrans" cxnId="{25FE7AFF-6BDB-48EC-BCA6-93DF30FC2E8B}">
      <dgm:prSet/>
      <dgm:spPr/>
      <dgm:t>
        <a:bodyPr/>
        <a:lstStyle/>
        <a:p>
          <a:endParaRPr lang="id-ID"/>
        </a:p>
      </dgm:t>
    </dgm:pt>
    <dgm:pt modelId="{5595F3F8-D1C0-4E06-B2EA-F266220BFB5E}">
      <dgm:prSet/>
      <dgm:spPr/>
      <dgm:t>
        <a:bodyPr/>
        <a:lstStyle/>
        <a:p>
          <a:r>
            <a:rPr lang="id-ID" b="1" dirty="0" smtClean="0"/>
            <a:t>Sakuinavir</a:t>
          </a:r>
        </a:p>
        <a:p>
          <a:r>
            <a:rPr lang="id-ID" b="1" dirty="0" smtClean="0"/>
            <a:t>Ritonavir</a:t>
          </a:r>
          <a:endParaRPr lang="id-ID" b="1" dirty="0"/>
        </a:p>
      </dgm:t>
    </dgm:pt>
    <dgm:pt modelId="{17A0DE98-3E54-4991-A3C0-62E2AD9AB72C}" type="parTrans" cxnId="{EE4A5E40-9302-4ADD-A280-E31185F65A01}">
      <dgm:prSet/>
      <dgm:spPr/>
      <dgm:t>
        <a:bodyPr/>
        <a:lstStyle/>
        <a:p>
          <a:endParaRPr lang="id-ID"/>
        </a:p>
      </dgm:t>
    </dgm:pt>
    <dgm:pt modelId="{A1CF5D75-909B-4782-891F-A1281AF3C834}" type="sibTrans" cxnId="{EE4A5E40-9302-4ADD-A280-E31185F65A01}">
      <dgm:prSet/>
      <dgm:spPr/>
      <dgm:t>
        <a:bodyPr/>
        <a:lstStyle/>
        <a:p>
          <a:endParaRPr lang="id-ID"/>
        </a:p>
      </dgm:t>
    </dgm:pt>
    <dgm:pt modelId="{18A89844-3769-4A54-BEEF-FD20BDC7E1BC}">
      <dgm:prSet/>
      <dgm:spPr/>
      <dgm:t>
        <a:bodyPr/>
        <a:lstStyle/>
        <a:p>
          <a:r>
            <a:rPr lang="id-ID" b="1" dirty="0" smtClean="0"/>
            <a:t>Enfuvirtid</a:t>
          </a:r>
        </a:p>
        <a:p>
          <a:r>
            <a:rPr lang="id-ID" b="1" dirty="0" smtClean="0"/>
            <a:t>Bisiklam</a:t>
          </a:r>
          <a:endParaRPr lang="id-ID" b="1" dirty="0"/>
        </a:p>
      </dgm:t>
    </dgm:pt>
    <dgm:pt modelId="{810F7EC4-168F-4437-8C08-09BFED8709D6}" type="parTrans" cxnId="{31A8CC63-1E48-4A3D-ABF9-459E50A01E45}">
      <dgm:prSet/>
      <dgm:spPr/>
      <dgm:t>
        <a:bodyPr/>
        <a:lstStyle/>
        <a:p>
          <a:endParaRPr lang="id-ID"/>
        </a:p>
      </dgm:t>
    </dgm:pt>
    <dgm:pt modelId="{9DBC6531-1BE5-4DDA-9C0E-D2587089D3B4}" type="sibTrans" cxnId="{31A8CC63-1E48-4A3D-ABF9-459E50A01E45}">
      <dgm:prSet/>
      <dgm:spPr/>
      <dgm:t>
        <a:bodyPr/>
        <a:lstStyle/>
        <a:p>
          <a:endParaRPr lang="id-ID"/>
        </a:p>
      </dgm:t>
    </dgm:pt>
    <dgm:pt modelId="{EF377F4D-B6F1-4355-ADD2-480728BBBF48}" type="pres">
      <dgm:prSet presAssocID="{D1EBAF82-827E-41BD-A163-A0D82AA0DFE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66026E71-11E3-4B58-A294-CF25D71AE966}" type="pres">
      <dgm:prSet presAssocID="{337FC44B-F600-4316-A0FF-6F2F67C723C7}" presName="hierRoot1" presStyleCnt="0"/>
      <dgm:spPr/>
    </dgm:pt>
    <dgm:pt modelId="{16D38B73-067F-4E34-B19C-7FC82FB66872}" type="pres">
      <dgm:prSet presAssocID="{337FC44B-F600-4316-A0FF-6F2F67C723C7}" presName="composite" presStyleCnt="0"/>
      <dgm:spPr/>
    </dgm:pt>
    <dgm:pt modelId="{435054BD-05FC-4AA1-A439-EB286B23E9C2}" type="pres">
      <dgm:prSet presAssocID="{337FC44B-F600-4316-A0FF-6F2F67C723C7}" presName="background" presStyleLbl="node0" presStyleIdx="0" presStyleCnt="1"/>
      <dgm:spPr/>
    </dgm:pt>
    <dgm:pt modelId="{5B1D8726-64D7-4636-ABF4-8D01DC6FB72D}" type="pres">
      <dgm:prSet presAssocID="{337FC44B-F600-4316-A0FF-6F2F67C723C7}" presName="text" presStyleLbl="fgAcc0" presStyleIdx="0" presStyleCnt="1" custScaleX="203415" custScaleY="77946" custLinFactY="-5358" custLinFactNeighborX="8925" custLinFactNeighborY="-1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02E8C99-9CE9-4AED-8C2B-FCAC094DA16E}" type="pres">
      <dgm:prSet presAssocID="{337FC44B-F600-4316-A0FF-6F2F67C723C7}" presName="hierChild2" presStyleCnt="0"/>
      <dgm:spPr/>
    </dgm:pt>
    <dgm:pt modelId="{038E2CC4-24B2-49DA-985D-5CE22835E130}" type="pres">
      <dgm:prSet presAssocID="{D523DF88-7B2D-4AE7-8876-13E3479E7084}" presName="Name10" presStyleLbl="parChTrans1D2" presStyleIdx="0" presStyleCnt="2"/>
      <dgm:spPr/>
      <dgm:t>
        <a:bodyPr/>
        <a:lstStyle/>
        <a:p>
          <a:endParaRPr lang="id-ID"/>
        </a:p>
      </dgm:t>
    </dgm:pt>
    <dgm:pt modelId="{342C1296-409D-4C86-A560-C8AC895C5926}" type="pres">
      <dgm:prSet presAssocID="{7F2A4F3B-05B2-42A4-A35D-DC1066ECD8FE}" presName="hierRoot2" presStyleCnt="0"/>
      <dgm:spPr/>
    </dgm:pt>
    <dgm:pt modelId="{41D9ECD0-1D15-46DA-BF2F-513FA44D756A}" type="pres">
      <dgm:prSet presAssocID="{7F2A4F3B-05B2-42A4-A35D-DC1066ECD8FE}" presName="composite2" presStyleCnt="0"/>
      <dgm:spPr/>
    </dgm:pt>
    <dgm:pt modelId="{CA994BFB-2B4D-4E14-87A8-EAE89696A2EB}" type="pres">
      <dgm:prSet presAssocID="{7F2A4F3B-05B2-42A4-A35D-DC1066ECD8FE}" presName="background2" presStyleLbl="node2" presStyleIdx="0" presStyleCnt="2"/>
      <dgm:spPr/>
      <dgm:t>
        <a:bodyPr/>
        <a:lstStyle/>
        <a:p>
          <a:endParaRPr lang="id-ID"/>
        </a:p>
      </dgm:t>
    </dgm:pt>
    <dgm:pt modelId="{03B30242-FB90-4BD9-9CA0-13CD6D8E6937}" type="pres">
      <dgm:prSet presAssocID="{7F2A4F3B-05B2-42A4-A35D-DC1066ECD8FE}" presName="text2" presStyleLbl="fgAcc2" presStyleIdx="0" presStyleCnt="2" custScaleX="275950" custScaleY="83255" custLinFactNeighborX="-55001" custLinFactNeighborY="-6893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2A1F8C3-82C7-4443-9B03-28E98D916A28}" type="pres">
      <dgm:prSet presAssocID="{7F2A4F3B-05B2-42A4-A35D-DC1066ECD8FE}" presName="hierChild3" presStyleCnt="0"/>
      <dgm:spPr/>
    </dgm:pt>
    <dgm:pt modelId="{0424A1F7-0957-40B6-8E93-F80BE09FAE90}" type="pres">
      <dgm:prSet presAssocID="{908C46B6-3FE9-4F78-846B-2ECCDD0D3F14}" presName="Name17" presStyleLbl="parChTrans1D3" presStyleIdx="0" presStyleCnt="8"/>
      <dgm:spPr/>
      <dgm:t>
        <a:bodyPr/>
        <a:lstStyle/>
        <a:p>
          <a:endParaRPr lang="id-ID"/>
        </a:p>
      </dgm:t>
    </dgm:pt>
    <dgm:pt modelId="{54DDAF0F-110C-413E-9453-142E8E86A82E}" type="pres">
      <dgm:prSet presAssocID="{08F559CE-E39C-451C-BA78-728748E91BE7}" presName="hierRoot3" presStyleCnt="0"/>
      <dgm:spPr/>
    </dgm:pt>
    <dgm:pt modelId="{E7184182-80EF-4BEB-844A-5AD1B27EECD0}" type="pres">
      <dgm:prSet presAssocID="{08F559CE-E39C-451C-BA78-728748E91BE7}" presName="composite3" presStyleCnt="0"/>
      <dgm:spPr/>
    </dgm:pt>
    <dgm:pt modelId="{47EB846F-95D3-4B4E-9031-349083C5CDBC}" type="pres">
      <dgm:prSet presAssocID="{08F559CE-E39C-451C-BA78-728748E91BE7}" presName="background3" presStyleLbl="node3" presStyleIdx="0" presStyleCnt="8"/>
      <dgm:spPr/>
    </dgm:pt>
    <dgm:pt modelId="{9C7E9B50-E22F-44E4-A225-386E6A3E1925}" type="pres">
      <dgm:prSet presAssocID="{08F559CE-E39C-451C-BA78-728748E91BE7}" presName="text3" presStyleLbl="fgAcc3" presStyleIdx="0" presStyleCnt="8" custLinFactNeighborY="-223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F261BE9-FA97-4146-8F33-C771B55A8B92}" type="pres">
      <dgm:prSet presAssocID="{08F559CE-E39C-451C-BA78-728748E91BE7}" presName="hierChild4" presStyleCnt="0"/>
      <dgm:spPr/>
    </dgm:pt>
    <dgm:pt modelId="{8922609D-447D-4D2B-88AD-B0C8264DC08A}" type="pres">
      <dgm:prSet presAssocID="{C5CB6167-1BC1-4560-8243-6CCC3A0CED27}" presName="Name23" presStyleLbl="parChTrans1D4" presStyleIdx="0" presStyleCnt="8"/>
      <dgm:spPr/>
      <dgm:t>
        <a:bodyPr/>
        <a:lstStyle/>
        <a:p>
          <a:endParaRPr lang="id-ID"/>
        </a:p>
      </dgm:t>
    </dgm:pt>
    <dgm:pt modelId="{51F79EE1-49D1-40E6-9AC3-FC3CABDDC040}" type="pres">
      <dgm:prSet presAssocID="{8C145C5B-2BA1-4CF3-824F-84FA744BC3A4}" presName="hierRoot4" presStyleCnt="0"/>
      <dgm:spPr/>
    </dgm:pt>
    <dgm:pt modelId="{054EA55A-4C05-4924-A34E-82082CC50D49}" type="pres">
      <dgm:prSet presAssocID="{8C145C5B-2BA1-4CF3-824F-84FA744BC3A4}" presName="composite4" presStyleCnt="0"/>
      <dgm:spPr/>
    </dgm:pt>
    <dgm:pt modelId="{D53D75D2-C421-41CA-9A36-79C749B1549C}" type="pres">
      <dgm:prSet presAssocID="{8C145C5B-2BA1-4CF3-824F-84FA744BC3A4}" presName="background4" presStyleLbl="node4" presStyleIdx="0" presStyleCnt="8"/>
      <dgm:spPr/>
    </dgm:pt>
    <dgm:pt modelId="{E4BF392E-69B9-4974-9A9F-BA92FEFB2085}" type="pres">
      <dgm:prSet presAssocID="{8C145C5B-2BA1-4CF3-824F-84FA744BC3A4}" presName="text4" presStyleLbl="fgAcc4" presStyleIdx="0" presStyleCnt="8" custScaleY="140695" custLinFactY="100000" custLinFactNeighborX="-11" custLinFactNeighborY="19339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62990BA-0CE1-486D-AA7F-BDBADB754267}" type="pres">
      <dgm:prSet presAssocID="{8C145C5B-2BA1-4CF3-824F-84FA744BC3A4}" presName="hierChild5" presStyleCnt="0"/>
      <dgm:spPr/>
    </dgm:pt>
    <dgm:pt modelId="{C8991A15-2C9E-48FA-B651-DAACBC69B119}" type="pres">
      <dgm:prSet presAssocID="{E7A34F3B-869A-4A60-9A93-400D33B583A3}" presName="Name17" presStyleLbl="parChTrans1D3" presStyleIdx="1" presStyleCnt="8"/>
      <dgm:spPr/>
      <dgm:t>
        <a:bodyPr/>
        <a:lstStyle/>
        <a:p>
          <a:endParaRPr lang="id-ID"/>
        </a:p>
      </dgm:t>
    </dgm:pt>
    <dgm:pt modelId="{CF06B095-3208-48F4-9C9A-89FBA1CDE0E9}" type="pres">
      <dgm:prSet presAssocID="{298B9405-07A4-4C23-9EDA-E054934F763D}" presName="hierRoot3" presStyleCnt="0"/>
      <dgm:spPr/>
    </dgm:pt>
    <dgm:pt modelId="{ED446D09-09D4-41C5-A216-8D5DA3EC10A8}" type="pres">
      <dgm:prSet presAssocID="{298B9405-07A4-4C23-9EDA-E054934F763D}" presName="composite3" presStyleCnt="0"/>
      <dgm:spPr/>
    </dgm:pt>
    <dgm:pt modelId="{76541503-2EE4-4734-91D0-BDE86E6DB3FF}" type="pres">
      <dgm:prSet presAssocID="{298B9405-07A4-4C23-9EDA-E054934F763D}" presName="background3" presStyleLbl="node3" presStyleIdx="1" presStyleCnt="8"/>
      <dgm:spPr/>
    </dgm:pt>
    <dgm:pt modelId="{09788C48-F115-453F-A35E-0FE00EA9B38F}" type="pres">
      <dgm:prSet presAssocID="{298B9405-07A4-4C23-9EDA-E054934F763D}" presName="text3" presStyleLbl="fgAcc3" presStyleIdx="1" presStyleCnt="8" custScaleX="124839" custLinFactNeighborY="-223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076D284-1FC0-45BF-9ADD-773D1527B14B}" type="pres">
      <dgm:prSet presAssocID="{298B9405-07A4-4C23-9EDA-E054934F763D}" presName="hierChild4" presStyleCnt="0"/>
      <dgm:spPr/>
    </dgm:pt>
    <dgm:pt modelId="{7CCDD449-C719-42E1-AAC3-D5F754EA26B3}" type="pres">
      <dgm:prSet presAssocID="{54B67612-77A7-4F0C-AF17-E381A025A6CB}" presName="Name23" presStyleLbl="parChTrans1D4" presStyleIdx="1" presStyleCnt="8"/>
      <dgm:spPr/>
      <dgm:t>
        <a:bodyPr/>
        <a:lstStyle/>
        <a:p>
          <a:endParaRPr lang="id-ID"/>
        </a:p>
      </dgm:t>
    </dgm:pt>
    <dgm:pt modelId="{106FE9CD-8571-4C28-85DB-865E00843D2B}" type="pres">
      <dgm:prSet presAssocID="{548B3802-E51D-45BB-8419-8E1651F70914}" presName="hierRoot4" presStyleCnt="0"/>
      <dgm:spPr/>
    </dgm:pt>
    <dgm:pt modelId="{1E4AC644-B98C-4207-9F6B-85B3C9D84154}" type="pres">
      <dgm:prSet presAssocID="{548B3802-E51D-45BB-8419-8E1651F70914}" presName="composite4" presStyleCnt="0"/>
      <dgm:spPr/>
    </dgm:pt>
    <dgm:pt modelId="{540312FD-BD0E-450E-B034-AC64DCC87F74}" type="pres">
      <dgm:prSet presAssocID="{548B3802-E51D-45BB-8419-8E1651F70914}" presName="background4" presStyleLbl="node4" presStyleIdx="1" presStyleCnt="8"/>
      <dgm:spPr/>
    </dgm:pt>
    <dgm:pt modelId="{BAD4796D-080C-4AEF-B2E9-F1E17560975D}" type="pres">
      <dgm:prSet presAssocID="{548B3802-E51D-45BB-8419-8E1651F70914}" presName="text4" presStyleLbl="fgAcc4" presStyleIdx="1" presStyleCnt="8" custLinFactY="66995" custLinFactNeighborY="1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4A35029-6CC5-4DF0-A43C-6BED517973C5}" type="pres">
      <dgm:prSet presAssocID="{548B3802-E51D-45BB-8419-8E1651F70914}" presName="hierChild5" presStyleCnt="0"/>
      <dgm:spPr/>
    </dgm:pt>
    <dgm:pt modelId="{61431F07-F2D0-4EC6-B386-E854FD347DED}" type="pres">
      <dgm:prSet presAssocID="{BADB32AD-76BC-47B8-9B0D-418FC88C5CB7}" presName="Name17" presStyleLbl="parChTrans1D3" presStyleIdx="2" presStyleCnt="8"/>
      <dgm:spPr/>
      <dgm:t>
        <a:bodyPr/>
        <a:lstStyle/>
        <a:p>
          <a:endParaRPr lang="id-ID"/>
        </a:p>
      </dgm:t>
    </dgm:pt>
    <dgm:pt modelId="{449E413F-7D9A-4EDE-96B5-E8E00544152C}" type="pres">
      <dgm:prSet presAssocID="{4036A83E-4474-4662-B217-DB3C3D7AA332}" presName="hierRoot3" presStyleCnt="0"/>
      <dgm:spPr/>
    </dgm:pt>
    <dgm:pt modelId="{71371283-0831-4186-8DB8-6413B5347388}" type="pres">
      <dgm:prSet presAssocID="{4036A83E-4474-4662-B217-DB3C3D7AA332}" presName="composite3" presStyleCnt="0"/>
      <dgm:spPr/>
    </dgm:pt>
    <dgm:pt modelId="{A5EBC89C-8937-49FA-9CDA-3329F52680D6}" type="pres">
      <dgm:prSet presAssocID="{4036A83E-4474-4662-B217-DB3C3D7AA332}" presName="background3" presStyleLbl="node3" presStyleIdx="2" presStyleCnt="8"/>
      <dgm:spPr/>
    </dgm:pt>
    <dgm:pt modelId="{1076D16C-53ED-417B-B197-4C6B8501CADA}" type="pres">
      <dgm:prSet presAssocID="{4036A83E-4474-4662-B217-DB3C3D7AA332}" presName="text3" presStyleLbl="fgAcc3" presStyleIdx="2" presStyleCnt="8" custLinFactNeighborY="-223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0315A01-6DC4-455D-9803-F18EFE91C25A}" type="pres">
      <dgm:prSet presAssocID="{4036A83E-4474-4662-B217-DB3C3D7AA332}" presName="hierChild4" presStyleCnt="0"/>
      <dgm:spPr/>
    </dgm:pt>
    <dgm:pt modelId="{9C398CA7-90BC-4747-996D-4646FE4A5BBD}" type="pres">
      <dgm:prSet presAssocID="{B5217C0A-D3AD-47D2-A261-720E773B8ABF}" presName="Name23" presStyleLbl="parChTrans1D4" presStyleIdx="2" presStyleCnt="8"/>
      <dgm:spPr/>
      <dgm:t>
        <a:bodyPr/>
        <a:lstStyle/>
        <a:p>
          <a:endParaRPr lang="id-ID"/>
        </a:p>
      </dgm:t>
    </dgm:pt>
    <dgm:pt modelId="{AD8F87B0-97D4-4F4E-AE60-2B9D24DF658B}" type="pres">
      <dgm:prSet presAssocID="{33EE1796-D751-4763-A332-5EBAC7765087}" presName="hierRoot4" presStyleCnt="0"/>
      <dgm:spPr/>
    </dgm:pt>
    <dgm:pt modelId="{75215E10-E553-4145-9351-D5BB4FD7D4D3}" type="pres">
      <dgm:prSet presAssocID="{33EE1796-D751-4763-A332-5EBAC7765087}" presName="composite4" presStyleCnt="0"/>
      <dgm:spPr/>
    </dgm:pt>
    <dgm:pt modelId="{A7B5DD20-C281-4FE6-8AC5-8E139BC9162C}" type="pres">
      <dgm:prSet presAssocID="{33EE1796-D751-4763-A332-5EBAC7765087}" presName="background4" presStyleLbl="node4" presStyleIdx="2" presStyleCnt="8"/>
      <dgm:spPr/>
    </dgm:pt>
    <dgm:pt modelId="{7260984F-7FFE-4B3A-8A40-60F0B3E7B616}" type="pres">
      <dgm:prSet presAssocID="{33EE1796-D751-4763-A332-5EBAC7765087}" presName="text4" presStyleLbl="fgAcc4" presStyleIdx="2" presStyleCnt="8" custLinFactY="124511" custLinFactNeighborY="2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861E85E-A5DA-4FFF-9FD3-BB240E6EBDB9}" type="pres">
      <dgm:prSet presAssocID="{33EE1796-D751-4763-A332-5EBAC7765087}" presName="hierChild5" presStyleCnt="0"/>
      <dgm:spPr/>
    </dgm:pt>
    <dgm:pt modelId="{6EB62ADF-CF07-493A-9AC2-24B36DB7D99D}" type="pres">
      <dgm:prSet presAssocID="{72A82138-5345-4F40-8F9E-98AC0084D690}" presName="Name10" presStyleLbl="parChTrans1D2" presStyleIdx="1" presStyleCnt="2"/>
      <dgm:spPr/>
      <dgm:t>
        <a:bodyPr/>
        <a:lstStyle/>
        <a:p>
          <a:endParaRPr lang="id-ID"/>
        </a:p>
      </dgm:t>
    </dgm:pt>
    <dgm:pt modelId="{23838D66-4C76-43F7-8B80-59FB7ACAA5BA}" type="pres">
      <dgm:prSet presAssocID="{5A9F074C-0767-4A23-9880-C919FDE130E0}" presName="hierRoot2" presStyleCnt="0"/>
      <dgm:spPr/>
    </dgm:pt>
    <dgm:pt modelId="{B6DFB5E6-55FD-444B-83DB-93354A734A35}" type="pres">
      <dgm:prSet presAssocID="{5A9F074C-0767-4A23-9880-C919FDE130E0}" presName="composite2" presStyleCnt="0"/>
      <dgm:spPr/>
    </dgm:pt>
    <dgm:pt modelId="{F2294ABB-75FC-4B03-A8E0-02FEA53B9A77}" type="pres">
      <dgm:prSet presAssocID="{5A9F074C-0767-4A23-9880-C919FDE130E0}" presName="background2" presStyleLbl="node2" presStyleIdx="1" presStyleCnt="2"/>
      <dgm:spPr/>
    </dgm:pt>
    <dgm:pt modelId="{44DFFCFA-B617-4D89-9C3D-D3DE13280E19}" type="pres">
      <dgm:prSet presAssocID="{5A9F074C-0767-4A23-9880-C919FDE130E0}" presName="text2" presStyleLbl="fgAcc2" presStyleIdx="1" presStyleCnt="2" custScaleX="193100" custScaleY="72623" custLinFactNeighborX="38471" custLinFactNeighborY="-7200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5F1A824-70E1-4C9E-B717-024C0F527F0D}" type="pres">
      <dgm:prSet presAssocID="{5A9F074C-0767-4A23-9880-C919FDE130E0}" presName="hierChild3" presStyleCnt="0"/>
      <dgm:spPr/>
    </dgm:pt>
    <dgm:pt modelId="{9E382EC1-F094-4EDC-ADDA-D708E8F2D949}" type="pres">
      <dgm:prSet presAssocID="{A81A47F3-8417-4BB7-B99B-6376E4C5E6B9}" presName="Name17" presStyleLbl="parChTrans1D3" presStyleIdx="3" presStyleCnt="8"/>
      <dgm:spPr/>
      <dgm:t>
        <a:bodyPr/>
        <a:lstStyle/>
        <a:p>
          <a:endParaRPr lang="id-ID"/>
        </a:p>
      </dgm:t>
    </dgm:pt>
    <dgm:pt modelId="{6D12A9FA-0EED-4FC9-A13B-A89713E30B8E}" type="pres">
      <dgm:prSet presAssocID="{DA6645DA-A0BB-47F5-8E57-CD046FA061D2}" presName="hierRoot3" presStyleCnt="0"/>
      <dgm:spPr/>
    </dgm:pt>
    <dgm:pt modelId="{85DE7BCD-5344-4A59-8476-D1F31CB36893}" type="pres">
      <dgm:prSet presAssocID="{DA6645DA-A0BB-47F5-8E57-CD046FA061D2}" presName="composite3" presStyleCnt="0"/>
      <dgm:spPr/>
    </dgm:pt>
    <dgm:pt modelId="{F5D372AB-A9E7-431C-978D-E3E33CDC4940}" type="pres">
      <dgm:prSet presAssocID="{DA6645DA-A0BB-47F5-8E57-CD046FA061D2}" presName="background3" presStyleLbl="node3" presStyleIdx="3" presStyleCnt="8"/>
      <dgm:spPr/>
    </dgm:pt>
    <dgm:pt modelId="{9B7A09D4-B253-46AF-886F-107002CE167C}" type="pres">
      <dgm:prSet presAssocID="{DA6645DA-A0BB-47F5-8E57-CD046FA061D2}" presName="text3" presStyleLbl="fgAcc3" presStyleIdx="3" presStyleCnt="8" custLinFactY="11124" custLinFactNeighborY="1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87B7714-357B-40F2-B5E9-8A2BA3E03B62}" type="pres">
      <dgm:prSet presAssocID="{DA6645DA-A0BB-47F5-8E57-CD046FA061D2}" presName="hierChild4" presStyleCnt="0"/>
      <dgm:spPr/>
    </dgm:pt>
    <dgm:pt modelId="{808BB7ED-0EE1-4153-8C16-291E9B1AA5DE}" type="pres">
      <dgm:prSet presAssocID="{2DB53200-7122-4C91-A2D9-3F1566429A11}" presName="Name23" presStyleLbl="parChTrans1D4" presStyleIdx="3" presStyleCnt="8"/>
      <dgm:spPr/>
      <dgm:t>
        <a:bodyPr/>
        <a:lstStyle/>
        <a:p>
          <a:endParaRPr lang="id-ID"/>
        </a:p>
      </dgm:t>
    </dgm:pt>
    <dgm:pt modelId="{739A0196-A590-4331-89DE-1CB47E9EB29D}" type="pres">
      <dgm:prSet presAssocID="{BFFCA35C-DA24-4093-8A90-F7F873E0C60A}" presName="hierRoot4" presStyleCnt="0"/>
      <dgm:spPr/>
    </dgm:pt>
    <dgm:pt modelId="{8D09627A-6E11-4A1F-9118-8B4387F2CEDC}" type="pres">
      <dgm:prSet presAssocID="{BFFCA35C-DA24-4093-8A90-F7F873E0C60A}" presName="composite4" presStyleCnt="0"/>
      <dgm:spPr/>
    </dgm:pt>
    <dgm:pt modelId="{A02E86CA-6C77-40F9-8A29-81169A045BA4}" type="pres">
      <dgm:prSet presAssocID="{BFFCA35C-DA24-4093-8A90-F7F873E0C60A}" presName="background4" presStyleLbl="node4" presStyleIdx="3" presStyleCnt="8"/>
      <dgm:spPr/>
    </dgm:pt>
    <dgm:pt modelId="{F09A8B4B-A846-44E6-8A01-DD92267D0E5E}" type="pres">
      <dgm:prSet presAssocID="{BFFCA35C-DA24-4093-8A90-F7F873E0C60A}" presName="text4" presStyleLbl="fgAcc4" presStyleIdx="3" presStyleCnt="8" custLinFactY="70779" custLinFactNeighborY="1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738B7D9-DE07-4419-99B6-B0359EC9638D}" type="pres">
      <dgm:prSet presAssocID="{BFFCA35C-DA24-4093-8A90-F7F873E0C60A}" presName="hierChild5" presStyleCnt="0"/>
      <dgm:spPr/>
    </dgm:pt>
    <dgm:pt modelId="{E638BC5E-09AD-4BA9-A142-C3BFA529A2D4}" type="pres">
      <dgm:prSet presAssocID="{F6B2B572-C24D-44A1-82B0-78708FCDA608}" presName="Name17" presStyleLbl="parChTrans1D3" presStyleIdx="4" presStyleCnt="8"/>
      <dgm:spPr/>
      <dgm:t>
        <a:bodyPr/>
        <a:lstStyle/>
        <a:p>
          <a:endParaRPr lang="id-ID"/>
        </a:p>
      </dgm:t>
    </dgm:pt>
    <dgm:pt modelId="{65B0045C-C699-4DB4-99E1-F10508C762E3}" type="pres">
      <dgm:prSet presAssocID="{36BD9AB8-8C73-43DE-9D32-E2F6C4AB836B}" presName="hierRoot3" presStyleCnt="0"/>
      <dgm:spPr/>
    </dgm:pt>
    <dgm:pt modelId="{FC681F1D-17BB-4A90-A29A-F11DCC25EC4F}" type="pres">
      <dgm:prSet presAssocID="{36BD9AB8-8C73-43DE-9D32-E2F6C4AB836B}" presName="composite3" presStyleCnt="0"/>
      <dgm:spPr/>
    </dgm:pt>
    <dgm:pt modelId="{ADA1EBA4-83B8-4B3E-8186-ED407B75BE10}" type="pres">
      <dgm:prSet presAssocID="{36BD9AB8-8C73-43DE-9D32-E2F6C4AB836B}" presName="background3" presStyleLbl="node3" presStyleIdx="4" presStyleCnt="8"/>
      <dgm:spPr/>
    </dgm:pt>
    <dgm:pt modelId="{AF8869E9-99AE-4045-B8EF-EBAB72F0C6C9}" type="pres">
      <dgm:prSet presAssocID="{36BD9AB8-8C73-43DE-9D32-E2F6C4AB836B}" presName="text3" presStyleLbl="fgAcc3" presStyleIdx="4" presStyleCnt="8" custLinFactY="11124" custLinFactNeighborY="1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3423D77-994B-47CE-9FCB-253420D6A7B6}" type="pres">
      <dgm:prSet presAssocID="{36BD9AB8-8C73-43DE-9D32-E2F6C4AB836B}" presName="hierChild4" presStyleCnt="0"/>
      <dgm:spPr/>
    </dgm:pt>
    <dgm:pt modelId="{7E6CE6C5-3015-4CAB-8D97-D0A57A72290D}" type="pres">
      <dgm:prSet presAssocID="{CA2DE66A-B97C-46E2-B0DD-C1296FF53E04}" presName="Name23" presStyleLbl="parChTrans1D4" presStyleIdx="4" presStyleCnt="8"/>
      <dgm:spPr/>
      <dgm:t>
        <a:bodyPr/>
        <a:lstStyle/>
        <a:p>
          <a:endParaRPr lang="id-ID"/>
        </a:p>
      </dgm:t>
    </dgm:pt>
    <dgm:pt modelId="{469A68C7-3D3F-4670-93BB-111ABB2D0C44}" type="pres">
      <dgm:prSet presAssocID="{8C11F033-5ED7-45B7-A258-F36B5216D8D2}" presName="hierRoot4" presStyleCnt="0"/>
      <dgm:spPr/>
    </dgm:pt>
    <dgm:pt modelId="{383D10E5-25FF-442C-9E2F-418357DE4AA9}" type="pres">
      <dgm:prSet presAssocID="{8C11F033-5ED7-45B7-A258-F36B5216D8D2}" presName="composite4" presStyleCnt="0"/>
      <dgm:spPr/>
    </dgm:pt>
    <dgm:pt modelId="{140F4ED4-D88D-433F-AE97-0C77884FE80B}" type="pres">
      <dgm:prSet presAssocID="{8C11F033-5ED7-45B7-A258-F36B5216D8D2}" presName="background4" presStyleLbl="node4" presStyleIdx="4" presStyleCnt="8"/>
      <dgm:spPr/>
    </dgm:pt>
    <dgm:pt modelId="{7F8BF449-646A-4348-B2EA-48A9A042B9C1}" type="pres">
      <dgm:prSet presAssocID="{8C11F033-5ED7-45B7-A258-F36B5216D8D2}" presName="text4" presStyleLbl="fgAcc4" presStyleIdx="4" presStyleCnt="8" custLinFactY="131022" custLinFactNeighborX="467" custLinFactNeighborY="2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1D0BE73E-6DF9-4195-8028-01179F22A496}" type="pres">
      <dgm:prSet presAssocID="{8C11F033-5ED7-45B7-A258-F36B5216D8D2}" presName="hierChild5" presStyleCnt="0"/>
      <dgm:spPr/>
    </dgm:pt>
    <dgm:pt modelId="{23BC7F4B-95AB-4159-A2FA-3728E750F346}" type="pres">
      <dgm:prSet presAssocID="{C7A4FAC2-5302-4C5E-8820-A1BA6EF3E0A3}" presName="Name17" presStyleLbl="parChTrans1D3" presStyleIdx="5" presStyleCnt="8"/>
      <dgm:spPr/>
      <dgm:t>
        <a:bodyPr/>
        <a:lstStyle/>
        <a:p>
          <a:endParaRPr lang="id-ID"/>
        </a:p>
      </dgm:t>
    </dgm:pt>
    <dgm:pt modelId="{22A322E6-7C39-46AF-B941-A5C30B268173}" type="pres">
      <dgm:prSet presAssocID="{51E94DE1-D673-4677-84A2-F3E507841E0C}" presName="hierRoot3" presStyleCnt="0"/>
      <dgm:spPr/>
    </dgm:pt>
    <dgm:pt modelId="{35EB4160-02E8-40CE-9A38-E2A6D79B07B4}" type="pres">
      <dgm:prSet presAssocID="{51E94DE1-D673-4677-84A2-F3E507841E0C}" presName="composite3" presStyleCnt="0"/>
      <dgm:spPr/>
    </dgm:pt>
    <dgm:pt modelId="{0E131167-B465-41EA-80C7-F37724B0E95E}" type="pres">
      <dgm:prSet presAssocID="{51E94DE1-D673-4677-84A2-F3E507841E0C}" presName="background3" presStyleLbl="node3" presStyleIdx="5" presStyleCnt="8"/>
      <dgm:spPr/>
    </dgm:pt>
    <dgm:pt modelId="{2699D937-566D-4C03-8527-4E075824BDB8}" type="pres">
      <dgm:prSet presAssocID="{51E94DE1-D673-4677-84A2-F3E507841E0C}" presName="text3" presStyleLbl="fgAcc3" presStyleIdx="5" presStyleCnt="8" custLinFactY="11124" custLinFactNeighborY="1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3A7B0BE-2726-4B04-BF14-6743B2DE9FDA}" type="pres">
      <dgm:prSet presAssocID="{51E94DE1-D673-4677-84A2-F3E507841E0C}" presName="hierChild4" presStyleCnt="0"/>
      <dgm:spPr/>
    </dgm:pt>
    <dgm:pt modelId="{E0A88371-1E9C-4968-A982-317215EFEFB0}" type="pres">
      <dgm:prSet presAssocID="{5E4BD079-F993-4C5C-9E08-12C07AE54E67}" presName="Name23" presStyleLbl="parChTrans1D4" presStyleIdx="5" presStyleCnt="8"/>
      <dgm:spPr/>
      <dgm:t>
        <a:bodyPr/>
        <a:lstStyle/>
        <a:p>
          <a:endParaRPr lang="id-ID"/>
        </a:p>
      </dgm:t>
    </dgm:pt>
    <dgm:pt modelId="{72D8D9DC-21B6-4ABD-8CF1-DBA9395A8C14}" type="pres">
      <dgm:prSet presAssocID="{DDB3E903-2950-40C8-BFD3-429733938DC2}" presName="hierRoot4" presStyleCnt="0"/>
      <dgm:spPr/>
    </dgm:pt>
    <dgm:pt modelId="{96EB481C-E014-4C98-8BB5-C655BF6628BA}" type="pres">
      <dgm:prSet presAssocID="{DDB3E903-2950-40C8-BFD3-429733938DC2}" presName="composite4" presStyleCnt="0"/>
      <dgm:spPr/>
    </dgm:pt>
    <dgm:pt modelId="{66E4872D-3967-4E4F-A9EC-2475F07E1DB6}" type="pres">
      <dgm:prSet presAssocID="{DDB3E903-2950-40C8-BFD3-429733938DC2}" presName="background4" presStyleLbl="node4" presStyleIdx="5" presStyleCnt="8"/>
      <dgm:spPr/>
    </dgm:pt>
    <dgm:pt modelId="{FDE5B41D-7727-47E5-92EF-A497F14A56B2}" type="pres">
      <dgm:prSet presAssocID="{DDB3E903-2950-40C8-BFD3-429733938DC2}" presName="text4" presStyleLbl="fgAcc4" presStyleIdx="5" presStyleCnt="8" custLinFactY="70779" custLinFactNeighborY="1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8D1703B4-8C27-4288-AC43-076E25751364}" type="pres">
      <dgm:prSet presAssocID="{DDB3E903-2950-40C8-BFD3-429733938DC2}" presName="hierChild5" presStyleCnt="0"/>
      <dgm:spPr/>
    </dgm:pt>
    <dgm:pt modelId="{157C33BF-C059-48A8-B5CE-0ABD69F9C201}" type="pres">
      <dgm:prSet presAssocID="{6052D35B-242F-41BF-B4E7-B23DF019C97A}" presName="Name17" presStyleLbl="parChTrans1D3" presStyleIdx="6" presStyleCnt="8"/>
      <dgm:spPr/>
      <dgm:t>
        <a:bodyPr/>
        <a:lstStyle/>
        <a:p>
          <a:endParaRPr lang="id-ID"/>
        </a:p>
      </dgm:t>
    </dgm:pt>
    <dgm:pt modelId="{D90284D6-A02C-4700-8D43-AE0854CA740D}" type="pres">
      <dgm:prSet presAssocID="{EB019D25-16D9-4F4B-8602-388DA67BADE8}" presName="hierRoot3" presStyleCnt="0"/>
      <dgm:spPr/>
    </dgm:pt>
    <dgm:pt modelId="{1A1F3D28-4CF9-4293-A8BC-05E70E0BEF98}" type="pres">
      <dgm:prSet presAssocID="{EB019D25-16D9-4F4B-8602-388DA67BADE8}" presName="composite3" presStyleCnt="0"/>
      <dgm:spPr/>
    </dgm:pt>
    <dgm:pt modelId="{360366A4-9653-444D-934F-E8B3E69FCF2A}" type="pres">
      <dgm:prSet presAssocID="{EB019D25-16D9-4F4B-8602-388DA67BADE8}" presName="background3" presStyleLbl="node3" presStyleIdx="6" presStyleCnt="8"/>
      <dgm:spPr/>
    </dgm:pt>
    <dgm:pt modelId="{1B47A992-0754-4AB1-ABF8-663C3812EBF3}" type="pres">
      <dgm:prSet presAssocID="{EB019D25-16D9-4F4B-8602-388DA67BADE8}" presName="text3" presStyleLbl="fgAcc3" presStyleIdx="6" presStyleCnt="8" custLinFactY="11124" custLinFactNeighborY="1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C5DD2F5-3FA8-4931-8037-82E302D0A65A}" type="pres">
      <dgm:prSet presAssocID="{EB019D25-16D9-4F4B-8602-388DA67BADE8}" presName="hierChild4" presStyleCnt="0"/>
      <dgm:spPr/>
    </dgm:pt>
    <dgm:pt modelId="{897B5038-7ADD-4EDD-9075-B4D533E1A5B8}" type="pres">
      <dgm:prSet presAssocID="{17A0DE98-3E54-4991-A3C0-62E2AD9AB72C}" presName="Name23" presStyleLbl="parChTrans1D4" presStyleIdx="6" presStyleCnt="8"/>
      <dgm:spPr/>
      <dgm:t>
        <a:bodyPr/>
        <a:lstStyle/>
        <a:p>
          <a:endParaRPr lang="id-ID"/>
        </a:p>
      </dgm:t>
    </dgm:pt>
    <dgm:pt modelId="{7F18FB5B-66A3-413E-9A96-EA06457585B9}" type="pres">
      <dgm:prSet presAssocID="{5595F3F8-D1C0-4E06-B2EA-F266220BFB5E}" presName="hierRoot4" presStyleCnt="0"/>
      <dgm:spPr/>
    </dgm:pt>
    <dgm:pt modelId="{F53EDBB0-30E0-431D-B09D-5A6661A2C157}" type="pres">
      <dgm:prSet presAssocID="{5595F3F8-D1C0-4E06-B2EA-F266220BFB5E}" presName="composite4" presStyleCnt="0"/>
      <dgm:spPr/>
    </dgm:pt>
    <dgm:pt modelId="{EECABF8F-51BA-45D5-AA0B-DCDD256D9661}" type="pres">
      <dgm:prSet presAssocID="{5595F3F8-D1C0-4E06-B2EA-F266220BFB5E}" presName="background4" presStyleLbl="node4" presStyleIdx="6" presStyleCnt="8"/>
      <dgm:spPr/>
    </dgm:pt>
    <dgm:pt modelId="{7C289D2C-5972-44E0-935E-D70BA32A9127}" type="pres">
      <dgm:prSet presAssocID="{5595F3F8-D1C0-4E06-B2EA-F266220BFB5E}" presName="text4" presStyleLbl="fgAcc4" presStyleIdx="6" presStyleCnt="8" custLinFactY="135143" custLinFactNeighborX="467" custLinFactNeighborY="2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225F96-E72F-4384-8B05-20F8EFF23AF8}" type="pres">
      <dgm:prSet presAssocID="{5595F3F8-D1C0-4E06-B2EA-F266220BFB5E}" presName="hierChild5" presStyleCnt="0"/>
      <dgm:spPr/>
    </dgm:pt>
    <dgm:pt modelId="{DFC69746-49B3-426F-B746-273877259EEE}" type="pres">
      <dgm:prSet presAssocID="{D7692110-8EDE-4542-838D-A014B6FCE8F0}" presName="Name17" presStyleLbl="parChTrans1D3" presStyleIdx="7" presStyleCnt="8"/>
      <dgm:spPr/>
      <dgm:t>
        <a:bodyPr/>
        <a:lstStyle/>
        <a:p>
          <a:endParaRPr lang="id-ID"/>
        </a:p>
      </dgm:t>
    </dgm:pt>
    <dgm:pt modelId="{96642C15-E838-47B6-8F1D-35346C6F64BE}" type="pres">
      <dgm:prSet presAssocID="{1F2EFC3E-80B0-4506-B3C3-B86672A54A1D}" presName="hierRoot3" presStyleCnt="0"/>
      <dgm:spPr/>
    </dgm:pt>
    <dgm:pt modelId="{D9149D6A-1535-4FFA-85D2-971BAD426337}" type="pres">
      <dgm:prSet presAssocID="{1F2EFC3E-80B0-4506-B3C3-B86672A54A1D}" presName="composite3" presStyleCnt="0"/>
      <dgm:spPr/>
    </dgm:pt>
    <dgm:pt modelId="{2546B25F-2E79-44D9-9473-3DFC9A2965AD}" type="pres">
      <dgm:prSet presAssocID="{1F2EFC3E-80B0-4506-B3C3-B86672A54A1D}" presName="background3" presStyleLbl="node3" presStyleIdx="7" presStyleCnt="8"/>
      <dgm:spPr/>
    </dgm:pt>
    <dgm:pt modelId="{70F59F17-3B49-4F0F-A4DD-64C495051E1E}" type="pres">
      <dgm:prSet presAssocID="{1F2EFC3E-80B0-4506-B3C3-B86672A54A1D}" presName="text3" presStyleLbl="fgAcc3" presStyleIdx="7" presStyleCnt="8" custLinFactY="11124" custLinFactNeighborY="1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26DA19E-2BF7-4615-B99C-9E89F8EEA7CA}" type="pres">
      <dgm:prSet presAssocID="{1F2EFC3E-80B0-4506-B3C3-B86672A54A1D}" presName="hierChild4" presStyleCnt="0"/>
      <dgm:spPr/>
    </dgm:pt>
    <dgm:pt modelId="{AFE102D5-8CBC-48C1-860D-0CBB587C7E77}" type="pres">
      <dgm:prSet presAssocID="{810F7EC4-168F-4437-8C08-09BFED8709D6}" presName="Name23" presStyleLbl="parChTrans1D4" presStyleIdx="7" presStyleCnt="8"/>
      <dgm:spPr/>
      <dgm:t>
        <a:bodyPr/>
        <a:lstStyle/>
        <a:p>
          <a:endParaRPr lang="id-ID"/>
        </a:p>
      </dgm:t>
    </dgm:pt>
    <dgm:pt modelId="{EE95DB6C-2F7A-4BC3-912C-5946EDC582B2}" type="pres">
      <dgm:prSet presAssocID="{18A89844-3769-4A54-BEEF-FD20BDC7E1BC}" presName="hierRoot4" presStyleCnt="0"/>
      <dgm:spPr/>
    </dgm:pt>
    <dgm:pt modelId="{8D6C902D-6741-4135-9027-D449973B29F5}" type="pres">
      <dgm:prSet presAssocID="{18A89844-3769-4A54-BEEF-FD20BDC7E1BC}" presName="composite4" presStyleCnt="0"/>
      <dgm:spPr/>
    </dgm:pt>
    <dgm:pt modelId="{42C746D3-DD23-47E7-A858-3458AF4D3170}" type="pres">
      <dgm:prSet presAssocID="{18A89844-3769-4A54-BEEF-FD20BDC7E1BC}" presName="background4" presStyleLbl="node4" presStyleIdx="7" presStyleCnt="8"/>
      <dgm:spPr/>
    </dgm:pt>
    <dgm:pt modelId="{9CFB709A-3AB1-420D-9E7D-8B152D3196B4}" type="pres">
      <dgm:prSet presAssocID="{18A89844-3769-4A54-BEEF-FD20BDC7E1BC}" presName="text4" presStyleLbl="fgAcc4" presStyleIdx="7" presStyleCnt="8" custLinFactY="88596" custLinFactNeighborX="11" custLinFactNeighborY="1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3A4B3CF-736D-4F30-9EA6-6D03935315AC}" type="pres">
      <dgm:prSet presAssocID="{18A89844-3769-4A54-BEEF-FD20BDC7E1BC}" presName="hierChild5" presStyleCnt="0"/>
      <dgm:spPr/>
    </dgm:pt>
  </dgm:ptLst>
  <dgm:cxnLst>
    <dgm:cxn modelId="{F89E95DA-CAA8-437D-9FA6-0A0DC53683D2}" srcId="{5A9F074C-0767-4A23-9880-C919FDE130E0}" destId="{1F2EFC3E-80B0-4506-B3C3-B86672A54A1D}" srcOrd="4" destOrd="0" parTransId="{D7692110-8EDE-4542-838D-A014B6FCE8F0}" sibTransId="{B3E40F8C-FB93-47FE-AF20-B726D16F1DB9}"/>
    <dgm:cxn modelId="{CC78A561-D851-434F-A911-E07F04E5D13B}" type="presOf" srcId="{5E4BD079-F993-4C5C-9E08-12C07AE54E67}" destId="{E0A88371-1E9C-4968-A982-317215EFEFB0}" srcOrd="0" destOrd="0" presId="urn:microsoft.com/office/officeart/2005/8/layout/hierarchy1"/>
    <dgm:cxn modelId="{5F4CDD2A-CEEC-413C-8155-C735F3259A53}" type="presOf" srcId="{2DB53200-7122-4C91-A2D9-3F1566429A11}" destId="{808BB7ED-0EE1-4153-8C16-291E9B1AA5DE}" srcOrd="0" destOrd="0" presId="urn:microsoft.com/office/officeart/2005/8/layout/hierarchy1"/>
    <dgm:cxn modelId="{7DF7F3AE-47FB-4FEB-AC4D-4DE7B776245F}" type="presOf" srcId="{DA6645DA-A0BB-47F5-8E57-CD046FA061D2}" destId="{9B7A09D4-B253-46AF-886F-107002CE167C}" srcOrd="0" destOrd="0" presId="urn:microsoft.com/office/officeart/2005/8/layout/hierarchy1"/>
    <dgm:cxn modelId="{A4003AD0-322E-4874-8976-9101C40D70C7}" srcId="{337FC44B-F600-4316-A0FF-6F2F67C723C7}" destId="{5A9F074C-0767-4A23-9880-C919FDE130E0}" srcOrd="1" destOrd="0" parTransId="{72A82138-5345-4F40-8F9E-98AC0084D690}" sibTransId="{6A66BC6D-A51A-4844-A762-6AE3ED6B5B3A}"/>
    <dgm:cxn modelId="{F2C43282-6478-49BD-BCD7-22763575B709}" type="presOf" srcId="{51E94DE1-D673-4677-84A2-F3E507841E0C}" destId="{2699D937-566D-4C03-8527-4E075824BDB8}" srcOrd="0" destOrd="0" presId="urn:microsoft.com/office/officeart/2005/8/layout/hierarchy1"/>
    <dgm:cxn modelId="{B3BC3F35-2BED-4188-A7C7-103B8D43D572}" type="presOf" srcId="{6052D35B-242F-41BF-B4E7-B23DF019C97A}" destId="{157C33BF-C059-48A8-B5CE-0ABD69F9C201}" srcOrd="0" destOrd="0" presId="urn:microsoft.com/office/officeart/2005/8/layout/hierarchy1"/>
    <dgm:cxn modelId="{7520334F-D5D6-40C9-B212-E405A6F4E244}" type="presOf" srcId="{CA2DE66A-B97C-46E2-B0DD-C1296FF53E04}" destId="{7E6CE6C5-3015-4CAB-8D97-D0A57A72290D}" srcOrd="0" destOrd="0" presId="urn:microsoft.com/office/officeart/2005/8/layout/hierarchy1"/>
    <dgm:cxn modelId="{3AE47A60-3DF0-48D4-B914-09A3C91F66D9}" type="presOf" srcId="{908C46B6-3FE9-4F78-846B-2ECCDD0D3F14}" destId="{0424A1F7-0957-40B6-8E93-F80BE09FAE90}" srcOrd="0" destOrd="0" presId="urn:microsoft.com/office/officeart/2005/8/layout/hierarchy1"/>
    <dgm:cxn modelId="{28F1FB96-51C2-4320-BC39-0CB5A89A61E2}" srcId="{DA6645DA-A0BB-47F5-8E57-CD046FA061D2}" destId="{BFFCA35C-DA24-4093-8A90-F7F873E0C60A}" srcOrd="0" destOrd="0" parTransId="{2DB53200-7122-4C91-A2D9-3F1566429A11}" sibTransId="{03DE72A8-ED9B-4A9A-9AB3-D567C1CDA38B}"/>
    <dgm:cxn modelId="{B973367F-2C5E-43B1-B4CF-16B48AEB8109}" type="presOf" srcId="{4036A83E-4474-4662-B217-DB3C3D7AA332}" destId="{1076D16C-53ED-417B-B197-4C6B8501CADA}" srcOrd="0" destOrd="0" presId="urn:microsoft.com/office/officeart/2005/8/layout/hierarchy1"/>
    <dgm:cxn modelId="{1BB0CE81-2545-4A9C-86C6-1236093D99ED}" type="presOf" srcId="{548B3802-E51D-45BB-8419-8E1651F70914}" destId="{BAD4796D-080C-4AEF-B2E9-F1E17560975D}" srcOrd="0" destOrd="0" presId="urn:microsoft.com/office/officeart/2005/8/layout/hierarchy1"/>
    <dgm:cxn modelId="{9DC34510-E081-4D01-B7C4-06FE280234FC}" type="presOf" srcId="{B5217C0A-D3AD-47D2-A261-720E773B8ABF}" destId="{9C398CA7-90BC-4747-996D-4646FE4A5BBD}" srcOrd="0" destOrd="0" presId="urn:microsoft.com/office/officeart/2005/8/layout/hierarchy1"/>
    <dgm:cxn modelId="{3DC54804-84C1-4153-9158-9215318E8E7C}" type="presOf" srcId="{36BD9AB8-8C73-43DE-9D32-E2F6C4AB836B}" destId="{AF8869E9-99AE-4045-B8EF-EBAB72F0C6C9}" srcOrd="0" destOrd="0" presId="urn:microsoft.com/office/officeart/2005/8/layout/hierarchy1"/>
    <dgm:cxn modelId="{4F4D2C76-E048-4B7A-A076-9CCE3868E034}" srcId="{08F559CE-E39C-451C-BA78-728748E91BE7}" destId="{8C145C5B-2BA1-4CF3-824F-84FA744BC3A4}" srcOrd="0" destOrd="0" parTransId="{C5CB6167-1BC1-4560-8243-6CCC3A0CED27}" sibTransId="{FEC190E7-F6C3-4F1F-85D9-A27F17801752}"/>
    <dgm:cxn modelId="{620421B3-6811-4E5B-B658-14DC6501C4EB}" srcId="{7F2A4F3B-05B2-42A4-A35D-DC1066ECD8FE}" destId="{4036A83E-4474-4662-B217-DB3C3D7AA332}" srcOrd="2" destOrd="0" parTransId="{BADB32AD-76BC-47B8-9B0D-418FC88C5CB7}" sibTransId="{7721190D-DB57-4F8B-B7EB-AF3A84956B8B}"/>
    <dgm:cxn modelId="{1FB204CD-3252-4D65-BB5E-507A0AAEBDAE}" type="presOf" srcId="{5595F3F8-D1C0-4E06-B2EA-F266220BFB5E}" destId="{7C289D2C-5972-44E0-935E-D70BA32A9127}" srcOrd="0" destOrd="0" presId="urn:microsoft.com/office/officeart/2005/8/layout/hierarchy1"/>
    <dgm:cxn modelId="{917FD061-490E-4CB7-9A9C-29C0B392927A}" srcId="{5A9F074C-0767-4A23-9880-C919FDE130E0}" destId="{51E94DE1-D673-4677-84A2-F3E507841E0C}" srcOrd="2" destOrd="0" parTransId="{C7A4FAC2-5302-4C5E-8820-A1BA6EF3E0A3}" sibTransId="{5BD81F2A-C9F8-4FCE-8097-E72D4E3FA0FD}"/>
    <dgm:cxn modelId="{CB06D33F-540D-4F6A-B226-CC80C33050EF}" type="presOf" srcId="{810F7EC4-168F-4437-8C08-09BFED8709D6}" destId="{AFE102D5-8CBC-48C1-860D-0CBB587C7E77}" srcOrd="0" destOrd="0" presId="urn:microsoft.com/office/officeart/2005/8/layout/hierarchy1"/>
    <dgm:cxn modelId="{EA937D9D-0E3D-42F6-84F5-27DCA9FF4F50}" type="presOf" srcId="{EB019D25-16D9-4F4B-8602-388DA67BADE8}" destId="{1B47A992-0754-4AB1-ABF8-663C3812EBF3}" srcOrd="0" destOrd="0" presId="urn:microsoft.com/office/officeart/2005/8/layout/hierarchy1"/>
    <dgm:cxn modelId="{2361FBFD-F480-41F0-A843-17076E255CBC}" type="presOf" srcId="{C7A4FAC2-5302-4C5E-8820-A1BA6EF3E0A3}" destId="{23BC7F4B-95AB-4159-A2FA-3728E750F346}" srcOrd="0" destOrd="0" presId="urn:microsoft.com/office/officeart/2005/8/layout/hierarchy1"/>
    <dgm:cxn modelId="{19116284-D1EE-43D6-A536-FFA53D26DA90}" type="presOf" srcId="{72A82138-5345-4F40-8F9E-98AC0084D690}" destId="{6EB62ADF-CF07-493A-9AC2-24B36DB7D99D}" srcOrd="0" destOrd="0" presId="urn:microsoft.com/office/officeart/2005/8/layout/hierarchy1"/>
    <dgm:cxn modelId="{3FF95B7C-15E5-4E2E-A922-DEEDBA08C725}" srcId="{5A9F074C-0767-4A23-9880-C919FDE130E0}" destId="{DA6645DA-A0BB-47F5-8E57-CD046FA061D2}" srcOrd="0" destOrd="0" parTransId="{A81A47F3-8417-4BB7-B99B-6376E4C5E6B9}" sibTransId="{3EEC1B2E-30A3-4548-8A65-9D04D671B2C1}"/>
    <dgm:cxn modelId="{B3513AAF-E37D-40C3-8115-FDDDEA90DC47}" srcId="{36BD9AB8-8C73-43DE-9D32-E2F6C4AB836B}" destId="{8C11F033-5ED7-45B7-A258-F36B5216D8D2}" srcOrd="0" destOrd="0" parTransId="{CA2DE66A-B97C-46E2-B0DD-C1296FF53E04}" sibTransId="{14554223-3388-40C5-B267-42B609BA4CFD}"/>
    <dgm:cxn modelId="{974889DB-A2F3-4163-A12E-8A2CF0BB8DC3}" type="presOf" srcId="{54B67612-77A7-4F0C-AF17-E381A025A6CB}" destId="{7CCDD449-C719-42E1-AAC3-D5F754EA26B3}" srcOrd="0" destOrd="0" presId="urn:microsoft.com/office/officeart/2005/8/layout/hierarchy1"/>
    <dgm:cxn modelId="{EE4A5E40-9302-4ADD-A280-E31185F65A01}" srcId="{EB019D25-16D9-4F4B-8602-388DA67BADE8}" destId="{5595F3F8-D1C0-4E06-B2EA-F266220BFB5E}" srcOrd="0" destOrd="0" parTransId="{17A0DE98-3E54-4991-A3C0-62E2AD9AB72C}" sibTransId="{A1CF5D75-909B-4782-891F-A1281AF3C834}"/>
    <dgm:cxn modelId="{D12929BA-4D1D-4B86-A2B5-3E06C627E4B2}" srcId="{7F2A4F3B-05B2-42A4-A35D-DC1066ECD8FE}" destId="{08F559CE-E39C-451C-BA78-728748E91BE7}" srcOrd="0" destOrd="0" parTransId="{908C46B6-3FE9-4F78-846B-2ECCDD0D3F14}" sibTransId="{B78666F5-0DF4-43AE-8DF4-5591593F8CCA}"/>
    <dgm:cxn modelId="{CA4A5273-9908-487B-AFFE-C3DAB4B88330}" type="presOf" srcId="{C5CB6167-1BC1-4560-8243-6CCC3A0CED27}" destId="{8922609D-447D-4D2B-88AD-B0C8264DC08A}" srcOrd="0" destOrd="0" presId="urn:microsoft.com/office/officeart/2005/8/layout/hierarchy1"/>
    <dgm:cxn modelId="{A1E0F402-6699-4B65-8B65-54F10569C457}" srcId="{4036A83E-4474-4662-B217-DB3C3D7AA332}" destId="{33EE1796-D751-4763-A332-5EBAC7765087}" srcOrd="0" destOrd="0" parTransId="{B5217C0A-D3AD-47D2-A261-720E773B8ABF}" sibTransId="{939E39FF-5FD8-446D-B90B-F4699BEC1B6F}"/>
    <dgm:cxn modelId="{A6128A63-2BD0-4DA5-ACEB-1A55A3DC6CAE}" type="presOf" srcId="{33EE1796-D751-4763-A332-5EBAC7765087}" destId="{7260984F-7FFE-4B3A-8A40-60F0B3E7B616}" srcOrd="0" destOrd="0" presId="urn:microsoft.com/office/officeart/2005/8/layout/hierarchy1"/>
    <dgm:cxn modelId="{7CED8B2A-A805-4F11-B074-818FE3CB6B95}" type="presOf" srcId="{1F2EFC3E-80B0-4506-B3C3-B86672A54A1D}" destId="{70F59F17-3B49-4F0F-A4DD-64C495051E1E}" srcOrd="0" destOrd="0" presId="urn:microsoft.com/office/officeart/2005/8/layout/hierarchy1"/>
    <dgm:cxn modelId="{AC55A307-48B6-40C2-9566-9D34D6E168C2}" type="presOf" srcId="{298B9405-07A4-4C23-9EDA-E054934F763D}" destId="{09788C48-F115-453F-A35E-0FE00EA9B38F}" srcOrd="0" destOrd="0" presId="urn:microsoft.com/office/officeart/2005/8/layout/hierarchy1"/>
    <dgm:cxn modelId="{758C8606-B777-4554-966D-A842A23885B8}" type="presOf" srcId="{DDB3E903-2950-40C8-BFD3-429733938DC2}" destId="{FDE5B41D-7727-47E5-92EF-A497F14A56B2}" srcOrd="0" destOrd="0" presId="urn:microsoft.com/office/officeart/2005/8/layout/hierarchy1"/>
    <dgm:cxn modelId="{431FDBF6-F018-4A35-A603-7952C1BC3239}" srcId="{5A9F074C-0767-4A23-9880-C919FDE130E0}" destId="{EB019D25-16D9-4F4B-8602-388DA67BADE8}" srcOrd="3" destOrd="0" parTransId="{6052D35B-242F-41BF-B4E7-B23DF019C97A}" sibTransId="{08B5D326-6DA7-4F78-B5EA-02F02ABD64CE}"/>
    <dgm:cxn modelId="{A6B176DA-E441-43DE-831E-D01750EACF72}" type="presOf" srcId="{8C145C5B-2BA1-4CF3-824F-84FA744BC3A4}" destId="{E4BF392E-69B9-4974-9A9F-BA92FEFB2085}" srcOrd="0" destOrd="0" presId="urn:microsoft.com/office/officeart/2005/8/layout/hierarchy1"/>
    <dgm:cxn modelId="{E6CDBE41-1C34-4D0D-9D5B-DA11D0670F53}" type="presOf" srcId="{337FC44B-F600-4316-A0FF-6F2F67C723C7}" destId="{5B1D8726-64D7-4636-ABF4-8D01DC6FB72D}" srcOrd="0" destOrd="0" presId="urn:microsoft.com/office/officeart/2005/8/layout/hierarchy1"/>
    <dgm:cxn modelId="{97C2801F-A32F-4E2B-9E8C-92AFBB47E9D4}" type="presOf" srcId="{F6B2B572-C24D-44A1-82B0-78708FCDA608}" destId="{E638BC5E-09AD-4BA9-A142-C3BFA529A2D4}" srcOrd="0" destOrd="0" presId="urn:microsoft.com/office/officeart/2005/8/layout/hierarchy1"/>
    <dgm:cxn modelId="{6CEDFADB-E42F-49D6-BD22-B501809A5622}" type="presOf" srcId="{D523DF88-7B2D-4AE7-8876-13E3479E7084}" destId="{038E2CC4-24B2-49DA-985D-5CE22835E130}" srcOrd="0" destOrd="0" presId="urn:microsoft.com/office/officeart/2005/8/layout/hierarchy1"/>
    <dgm:cxn modelId="{534D53B5-43C8-4411-8506-98CF2AA76229}" srcId="{7F2A4F3B-05B2-42A4-A35D-DC1066ECD8FE}" destId="{298B9405-07A4-4C23-9EDA-E054934F763D}" srcOrd="1" destOrd="0" parTransId="{E7A34F3B-869A-4A60-9A93-400D33B583A3}" sibTransId="{1EB558FF-FCCA-47A9-964C-8BDC9F64D27F}"/>
    <dgm:cxn modelId="{2DD4C936-142D-452F-85B2-F35A0C97D050}" type="presOf" srcId="{E7A34F3B-869A-4A60-9A93-400D33B583A3}" destId="{C8991A15-2C9E-48FA-B651-DAACBC69B119}" srcOrd="0" destOrd="0" presId="urn:microsoft.com/office/officeart/2005/8/layout/hierarchy1"/>
    <dgm:cxn modelId="{C1AD6871-7647-4F7C-BFBF-77F00649838C}" type="presOf" srcId="{A81A47F3-8417-4BB7-B99B-6376E4C5E6B9}" destId="{9E382EC1-F094-4EDC-ADDA-D708E8F2D949}" srcOrd="0" destOrd="0" presId="urn:microsoft.com/office/officeart/2005/8/layout/hierarchy1"/>
    <dgm:cxn modelId="{DC60759D-F193-4DC5-9866-89F747C4CA27}" type="presOf" srcId="{8C11F033-5ED7-45B7-A258-F36B5216D8D2}" destId="{7F8BF449-646A-4348-B2EA-48A9A042B9C1}" srcOrd="0" destOrd="0" presId="urn:microsoft.com/office/officeart/2005/8/layout/hierarchy1"/>
    <dgm:cxn modelId="{96D552BA-7D1C-418D-B622-8EEEFEEED786}" type="presOf" srcId="{D1EBAF82-827E-41BD-A163-A0D82AA0DFEB}" destId="{EF377F4D-B6F1-4355-ADD2-480728BBBF48}" srcOrd="0" destOrd="0" presId="urn:microsoft.com/office/officeart/2005/8/layout/hierarchy1"/>
    <dgm:cxn modelId="{062E8D37-C1F3-4435-973E-6C98754A3867}" type="presOf" srcId="{18A89844-3769-4A54-BEEF-FD20BDC7E1BC}" destId="{9CFB709A-3AB1-420D-9E7D-8B152D3196B4}" srcOrd="0" destOrd="0" presId="urn:microsoft.com/office/officeart/2005/8/layout/hierarchy1"/>
    <dgm:cxn modelId="{DFB3EFBE-1258-477F-A2D5-90C1773CE225}" srcId="{298B9405-07A4-4C23-9EDA-E054934F763D}" destId="{548B3802-E51D-45BB-8419-8E1651F70914}" srcOrd="0" destOrd="0" parTransId="{54B67612-77A7-4F0C-AF17-E381A025A6CB}" sibTransId="{4100BF5A-16DE-4613-B026-03889FD92B64}"/>
    <dgm:cxn modelId="{E68029D9-F237-4D61-B4BC-EB46498BA298}" srcId="{337FC44B-F600-4316-A0FF-6F2F67C723C7}" destId="{7F2A4F3B-05B2-42A4-A35D-DC1066ECD8FE}" srcOrd="0" destOrd="0" parTransId="{D523DF88-7B2D-4AE7-8876-13E3479E7084}" sibTransId="{F8D2E529-74BA-45B4-BC15-2E303CC216AC}"/>
    <dgm:cxn modelId="{4C08011C-47DC-4C1E-8412-2D9C6BE79620}" type="presOf" srcId="{BADB32AD-76BC-47B8-9B0D-418FC88C5CB7}" destId="{61431F07-F2D0-4EC6-B386-E854FD347DED}" srcOrd="0" destOrd="0" presId="urn:microsoft.com/office/officeart/2005/8/layout/hierarchy1"/>
    <dgm:cxn modelId="{25FE7AFF-6BDB-48EC-BCA6-93DF30FC2E8B}" srcId="{51E94DE1-D673-4677-84A2-F3E507841E0C}" destId="{DDB3E903-2950-40C8-BFD3-429733938DC2}" srcOrd="0" destOrd="0" parTransId="{5E4BD079-F993-4C5C-9E08-12C07AE54E67}" sibTransId="{8CDE7535-5C18-4995-8C0B-EEF4A7EC4348}"/>
    <dgm:cxn modelId="{31A8CC63-1E48-4A3D-ABF9-459E50A01E45}" srcId="{1F2EFC3E-80B0-4506-B3C3-B86672A54A1D}" destId="{18A89844-3769-4A54-BEEF-FD20BDC7E1BC}" srcOrd="0" destOrd="0" parTransId="{810F7EC4-168F-4437-8C08-09BFED8709D6}" sibTransId="{9DBC6531-1BE5-4DDA-9C0E-D2587089D3B4}"/>
    <dgm:cxn modelId="{DC165072-EC8E-4FE9-9169-049665E408A7}" type="presOf" srcId="{D7692110-8EDE-4542-838D-A014B6FCE8F0}" destId="{DFC69746-49B3-426F-B746-273877259EEE}" srcOrd="0" destOrd="0" presId="urn:microsoft.com/office/officeart/2005/8/layout/hierarchy1"/>
    <dgm:cxn modelId="{DC515EB3-48B4-4F84-A75E-673608E4E157}" type="presOf" srcId="{17A0DE98-3E54-4991-A3C0-62E2AD9AB72C}" destId="{897B5038-7ADD-4EDD-9075-B4D533E1A5B8}" srcOrd="0" destOrd="0" presId="urn:microsoft.com/office/officeart/2005/8/layout/hierarchy1"/>
    <dgm:cxn modelId="{B05D07AA-78CB-4B8E-A7FA-C8057DEF0CF4}" srcId="{D1EBAF82-827E-41BD-A163-A0D82AA0DFEB}" destId="{337FC44B-F600-4316-A0FF-6F2F67C723C7}" srcOrd="0" destOrd="0" parTransId="{733EF34B-3BAF-45F8-9A06-B07C0DFB5F4E}" sibTransId="{1FC4B7FA-C2CD-4517-9A7C-A7C1F081F11B}"/>
    <dgm:cxn modelId="{55AD5071-159B-4F89-BBC3-8B61082B8D65}" srcId="{5A9F074C-0767-4A23-9880-C919FDE130E0}" destId="{36BD9AB8-8C73-43DE-9D32-E2F6C4AB836B}" srcOrd="1" destOrd="0" parTransId="{F6B2B572-C24D-44A1-82B0-78708FCDA608}" sibTransId="{3AE99D15-38AF-4237-8C60-3A28A5EBB01F}"/>
    <dgm:cxn modelId="{E078C28A-B5B7-42B0-A1FB-D3DEED4AB3BA}" type="presOf" srcId="{7F2A4F3B-05B2-42A4-A35D-DC1066ECD8FE}" destId="{03B30242-FB90-4BD9-9CA0-13CD6D8E6937}" srcOrd="0" destOrd="0" presId="urn:microsoft.com/office/officeart/2005/8/layout/hierarchy1"/>
    <dgm:cxn modelId="{AB67C18B-210A-46A1-8C36-F4F2F6805A17}" type="presOf" srcId="{08F559CE-E39C-451C-BA78-728748E91BE7}" destId="{9C7E9B50-E22F-44E4-A225-386E6A3E1925}" srcOrd="0" destOrd="0" presId="urn:microsoft.com/office/officeart/2005/8/layout/hierarchy1"/>
    <dgm:cxn modelId="{E02D8A45-F1A1-4280-8F97-1C44AB85DE7C}" type="presOf" srcId="{BFFCA35C-DA24-4093-8A90-F7F873E0C60A}" destId="{F09A8B4B-A846-44E6-8A01-DD92267D0E5E}" srcOrd="0" destOrd="0" presId="urn:microsoft.com/office/officeart/2005/8/layout/hierarchy1"/>
    <dgm:cxn modelId="{E38FF529-15EA-4A5C-A565-2DF7AAFF269D}" type="presOf" srcId="{5A9F074C-0767-4A23-9880-C919FDE130E0}" destId="{44DFFCFA-B617-4D89-9C3D-D3DE13280E19}" srcOrd="0" destOrd="0" presId="urn:microsoft.com/office/officeart/2005/8/layout/hierarchy1"/>
    <dgm:cxn modelId="{145E3A9D-E738-4A18-BEC8-8B81E9C2349B}" type="presParOf" srcId="{EF377F4D-B6F1-4355-ADD2-480728BBBF48}" destId="{66026E71-11E3-4B58-A294-CF25D71AE966}" srcOrd="0" destOrd="0" presId="urn:microsoft.com/office/officeart/2005/8/layout/hierarchy1"/>
    <dgm:cxn modelId="{942F6444-317F-4E8C-BBA5-7FC46807BF34}" type="presParOf" srcId="{66026E71-11E3-4B58-A294-CF25D71AE966}" destId="{16D38B73-067F-4E34-B19C-7FC82FB66872}" srcOrd="0" destOrd="0" presId="urn:microsoft.com/office/officeart/2005/8/layout/hierarchy1"/>
    <dgm:cxn modelId="{3A5B3FF2-286C-43EB-9800-CFAB75FB90B6}" type="presParOf" srcId="{16D38B73-067F-4E34-B19C-7FC82FB66872}" destId="{435054BD-05FC-4AA1-A439-EB286B23E9C2}" srcOrd="0" destOrd="0" presId="urn:microsoft.com/office/officeart/2005/8/layout/hierarchy1"/>
    <dgm:cxn modelId="{CD3100AB-ACE7-4D7E-9F03-8B6BEEFDD998}" type="presParOf" srcId="{16D38B73-067F-4E34-B19C-7FC82FB66872}" destId="{5B1D8726-64D7-4636-ABF4-8D01DC6FB72D}" srcOrd="1" destOrd="0" presId="urn:microsoft.com/office/officeart/2005/8/layout/hierarchy1"/>
    <dgm:cxn modelId="{09976F97-55DB-40D7-8A18-47BE238E9A3E}" type="presParOf" srcId="{66026E71-11E3-4B58-A294-CF25D71AE966}" destId="{F02E8C99-9CE9-4AED-8C2B-FCAC094DA16E}" srcOrd="1" destOrd="0" presId="urn:microsoft.com/office/officeart/2005/8/layout/hierarchy1"/>
    <dgm:cxn modelId="{60745D9C-7B23-43A6-AFCC-BFC6A9DA2DCE}" type="presParOf" srcId="{F02E8C99-9CE9-4AED-8C2B-FCAC094DA16E}" destId="{038E2CC4-24B2-49DA-985D-5CE22835E130}" srcOrd="0" destOrd="0" presId="urn:microsoft.com/office/officeart/2005/8/layout/hierarchy1"/>
    <dgm:cxn modelId="{7296841C-8C2B-44C7-A884-D17631291B73}" type="presParOf" srcId="{F02E8C99-9CE9-4AED-8C2B-FCAC094DA16E}" destId="{342C1296-409D-4C86-A560-C8AC895C5926}" srcOrd="1" destOrd="0" presId="urn:microsoft.com/office/officeart/2005/8/layout/hierarchy1"/>
    <dgm:cxn modelId="{0DC803DB-1C25-41FE-9C25-B4B3CF1867A6}" type="presParOf" srcId="{342C1296-409D-4C86-A560-C8AC895C5926}" destId="{41D9ECD0-1D15-46DA-BF2F-513FA44D756A}" srcOrd="0" destOrd="0" presId="urn:microsoft.com/office/officeart/2005/8/layout/hierarchy1"/>
    <dgm:cxn modelId="{C79430AC-D181-4702-8E4B-B778CF5B5641}" type="presParOf" srcId="{41D9ECD0-1D15-46DA-BF2F-513FA44D756A}" destId="{CA994BFB-2B4D-4E14-87A8-EAE89696A2EB}" srcOrd="0" destOrd="0" presId="urn:microsoft.com/office/officeart/2005/8/layout/hierarchy1"/>
    <dgm:cxn modelId="{207BDEF9-CA54-4315-878F-8638216848D3}" type="presParOf" srcId="{41D9ECD0-1D15-46DA-BF2F-513FA44D756A}" destId="{03B30242-FB90-4BD9-9CA0-13CD6D8E6937}" srcOrd="1" destOrd="0" presId="urn:microsoft.com/office/officeart/2005/8/layout/hierarchy1"/>
    <dgm:cxn modelId="{8019676A-F47C-4D4A-9549-FF9517AC3947}" type="presParOf" srcId="{342C1296-409D-4C86-A560-C8AC895C5926}" destId="{72A1F8C3-82C7-4443-9B03-28E98D916A28}" srcOrd="1" destOrd="0" presId="urn:microsoft.com/office/officeart/2005/8/layout/hierarchy1"/>
    <dgm:cxn modelId="{DEA27FB3-0C73-4CD5-A27A-4F6E32075196}" type="presParOf" srcId="{72A1F8C3-82C7-4443-9B03-28E98D916A28}" destId="{0424A1F7-0957-40B6-8E93-F80BE09FAE90}" srcOrd="0" destOrd="0" presId="urn:microsoft.com/office/officeart/2005/8/layout/hierarchy1"/>
    <dgm:cxn modelId="{C96C6741-DDB9-44E1-90B7-F94E24E3F827}" type="presParOf" srcId="{72A1F8C3-82C7-4443-9B03-28E98D916A28}" destId="{54DDAF0F-110C-413E-9453-142E8E86A82E}" srcOrd="1" destOrd="0" presId="urn:microsoft.com/office/officeart/2005/8/layout/hierarchy1"/>
    <dgm:cxn modelId="{401597A3-9A93-4C1A-AECD-2A90F5F3887A}" type="presParOf" srcId="{54DDAF0F-110C-413E-9453-142E8E86A82E}" destId="{E7184182-80EF-4BEB-844A-5AD1B27EECD0}" srcOrd="0" destOrd="0" presId="urn:microsoft.com/office/officeart/2005/8/layout/hierarchy1"/>
    <dgm:cxn modelId="{CAD96CEC-89E4-4800-A545-D67F264F5F72}" type="presParOf" srcId="{E7184182-80EF-4BEB-844A-5AD1B27EECD0}" destId="{47EB846F-95D3-4B4E-9031-349083C5CDBC}" srcOrd="0" destOrd="0" presId="urn:microsoft.com/office/officeart/2005/8/layout/hierarchy1"/>
    <dgm:cxn modelId="{6606D0D4-5A78-4006-B35F-6BE8C5F39345}" type="presParOf" srcId="{E7184182-80EF-4BEB-844A-5AD1B27EECD0}" destId="{9C7E9B50-E22F-44E4-A225-386E6A3E1925}" srcOrd="1" destOrd="0" presId="urn:microsoft.com/office/officeart/2005/8/layout/hierarchy1"/>
    <dgm:cxn modelId="{053DA407-8D24-4BB8-A519-F22F1E12AA9C}" type="presParOf" srcId="{54DDAF0F-110C-413E-9453-142E8E86A82E}" destId="{EF261BE9-FA97-4146-8F33-C771B55A8B92}" srcOrd="1" destOrd="0" presId="urn:microsoft.com/office/officeart/2005/8/layout/hierarchy1"/>
    <dgm:cxn modelId="{7AAC8082-9B17-4E74-BDDF-24C6EF059B01}" type="presParOf" srcId="{EF261BE9-FA97-4146-8F33-C771B55A8B92}" destId="{8922609D-447D-4D2B-88AD-B0C8264DC08A}" srcOrd="0" destOrd="0" presId="urn:microsoft.com/office/officeart/2005/8/layout/hierarchy1"/>
    <dgm:cxn modelId="{EE71D9D1-D083-4E83-8FFF-72BFB67F7A24}" type="presParOf" srcId="{EF261BE9-FA97-4146-8F33-C771B55A8B92}" destId="{51F79EE1-49D1-40E6-9AC3-FC3CABDDC040}" srcOrd="1" destOrd="0" presId="urn:microsoft.com/office/officeart/2005/8/layout/hierarchy1"/>
    <dgm:cxn modelId="{13B42A93-68BB-4768-9435-9EBD0C561CE3}" type="presParOf" srcId="{51F79EE1-49D1-40E6-9AC3-FC3CABDDC040}" destId="{054EA55A-4C05-4924-A34E-82082CC50D49}" srcOrd="0" destOrd="0" presId="urn:microsoft.com/office/officeart/2005/8/layout/hierarchy1"/>
    <dgm:cxn modelId="{DCC7F289-0478-4673-B356-482EB7E7630C}" type="presParOf" srcId="{054EA55A-4C05-4924-A34E-82082CC50D49}" destId="{D53D75D2-C421-41CA-9A36-79C749B1549C}" srcOrd="0" destOrd="0" presId="urn:microsoft.com/office/officeart/2005/8/layout/hierarchy1"/>
    <dgm:cxn modelId="{DCC39812-0EED-4834-9976-8ADF35761E5C}" type="presParOf" srcId="{054EA55A-4C05-4924-A34E-82082CC50D49}" destId="{E4BF392E-69B9-4974-9A9F-BA92FEFB2085}" srcOrd="1" destOrd="0" presId="urn:microsoft.com/office/officeart/2005/8/layout/hierarchy1"/>
    <dgm:cxn modelId="{5E16731C-AD5D-484A-BCE8-DC0884302CF4}" type="presParOf" srcId="{51F79EE1-49D1-40E6-9AC3-FC3CABDDC040}" destId="{D62990BA-0CE1-486D-AA7F-BDBADB754267}" srcOrd="1" destOrd="0" presId="urn:microsoft.com/office/officeart/2005/8/layout/hierarchy1"/>
    <dgm:cxn modelId="{61314D8E-B167-47C3-A9D4-509D1EBD77DD}" type="presParOf" srcId="{72A1F8C3-82C7-4443-9B03-28E98D916A28}" destId="{C8991A15-2C9E-48FA-B651-DAACBC69B119}" srcOrd="2" destOrd="0" presId="urn:microsoft.com/office/officeart/2005/8/layout/hierarchy1"/>
    <dgm:cxn modelId="{2328C4A8-39EC-4CA2-81DA-7F69BD4172D2}" type="presParOf" srcId="{72A1F8C3-82C7-4443-9B03-28E98D916A28}" destId="{CF06B095-3208-48F4-9C9A-89FBA1CDE0E9}" srcOrd="3" destOrd="0" presId="urn:microsoft.com/office/officeart/2005/8/layout/hierarchy1"/>
    <dgm:cxn modelId="{0F99CC63-59B6-4152-B9D6-269ACDE27209}" type="presParOf" srcId="{CF06B095-3208-48F4-9C9A-89FBA1CDE0E9}" destId="{ED446D09-09D4-41C5-A216-8D5DA3EC10A8}" srcOrd="0" destOrd="0" presId="urn:microsoft.com/office/officeart/2005/8/layout/hierarchy1"/>
    <dgm:cxn modelId="{0A9A8C7D-356D-48D2-BAD4-0E1733A24AED}" type="presParOf" srcId="{ED446D09-09D4-41C5-A216-8D5DA3EC10A8}" destId="{76541503-2EE4-4734-91D0-BDE86E6DB3FF}" srcOrd="0" destOrd="0" presId="urn:microsoft.com/office/officeart/2005/8/layout/hierarchy1"/>
    <dgm:cxn modelId="{F0DA6322-9AAA-412C-BDA6-CB323FC651F6}" type="presParOf" srcId="{ED446D09-09D4-41C5-A216-8D5DA3EC10A8}" destId="{09788C48-F115-453F-A35E-0FE00EA9B38F}" srcOrd="1" destOrd="0" presId="urn:microsoft.com/office/officeart/2005/8/layout/hierarchy1"/>
    <dgm:cxn modelId="{6E2F190E-8475-4D19-BFE8-A8449B630CE4}" type="presParOf" srcId="{CF06B095-3208-48F4-9C9A-89FBA1CDE0E9}" destId="{7076D284-1FC0-45BF-9ADD-773D1527B14B}" srcOrd="1" destOrd="0" presId="urn:microsoft.com/office/officeart/2005/8/layout/hierarchy1"/>
    <dgm:cxn modelId="{616330C1-EA56-43AF-8286-D6D3F50186D2}" type="presParOf" srcId="{7076D284-1FC0-45BF-9ADD-773D1527B14B}" destId="{7CCDD449-C719-42E1-AAC3-D5F754EA26B3}" srcOrd="0" destOrd="0" presId="urn:microsoft.com/office/officeart/2005/8/layout/hierarchy1"/>
    <dgm:cxn modelId="{F974B215-2232-41D6-84B8-00F15BE3A3ED}" type="presParOf" srcId="{7076D284-1FC0-45BF-9ADD-773D1527B14B}" destId="{106FE9CD-8571-4C28-85DB-865E00843D2B}" srcOrd="1" destOrd="0" presId="urn:microsoft.com/office/officeart/2005/8/layout/hierarchy1"/>
    <dgm:cxn modelId="{1370AA96-4BD5-4ECB-BC16-D2444885212D}" type="presParOf" srcId="{106FE9CD-8571-4C28-85DB-865E00843D2B}" destId="{1E4AC644-B98C-4207-9F6B-85B3C9D84154}" srcOrd="0" destOrd="0" presId="urn:microsoft.com/office/officeart/2005/8/layout/hierarchy1"/>
    <dgm:cxn modelId="{41DAA637-D260-4EB9-BBB9-6325593C7AFB}" type="presParOf" srcId="{1E4AC644-B98C-4207-9F6B-85B3C9D84154}" destId="{540312FD-BD0E-450E-B034-AC64DCC87F74}" srcOrd="0" destOrd="0" presId="urn:microsoft.com/office/officeart/2005/8/layout/hierarchy1"/>
    <dgm:cxn modelId="{317C08F0-7B02-43CD-8FCC-F412F9627C18}" type="presParOf" srcId="{1E4AC644-B98C-4207-9F6B-85B3C9D84154}" destId="{BAD4796D-080C-4AEF-B2E9-F1E17560975D}" srcOrd="1" destOrd="0" presId="urn:microsoft.com/office/officeart/2005/8/layout/hierarchy1"/>
    <dgm:cxn modelId="{B8A6271F-36EC-486D-B828-D7903B98E4E7}" type="presParOf" srcId="{106FE9CD-8571-4C28-85DB-865E00843D2B}" destId="{A4A35029-6CC5-4DF0-A43C-6BED517973C5}" srcOrd="1" destOrd="0" presId="urn:microsoft.com/office/officeart/2005/8/layout/hierarchy1"/>
    <dgm:cxn modelId="{CBCAD674-4FD5-47B7-92E8-B73023DFD66C}" type="presParOf" srcId="{72A1F8C3-82C7-4443-9B03-28E98D916A28}" destId="{61431F07-F2D0-4EC6-B386-E854FD347DED}" srcOrd="4" destOrd="0" presId="urn:microsoft.com/office/officeart/2005/8/layout/hierarchy1"/>
    <dgm:cxn modelId="{B83E068C-59B7-4749-B1D6-D10508DF2A83}" type="presParOf" srcId="{72A1F8C3-82C7-4443-9B03-28E98D916A28}" destId="{449E413F-7D9A-4EDE-96B5-E8E00544152C}" srcOrd="5" destOrd="0" presId="urn:microsoft.com/office/officeart/2005/8/layout/hierarchy1"/>
    <dgm:cxn modelId="{368933A8-A178-4502-943A-C10EA358A523}" type="presParOf" srcId="{449E413F-7D9A-4EDE-96B5-E8E00544152C}" destId="{71371283-0831-4186-8DB8-6413B5347388}" srcOrd="0" destOrd="0" presId="urn:microsoft.com/office/officeart/2005/8/layout/hierarchy1"/>
    <dgm:cxn modelId="{C47EB7EB-AECA-44A7-87C7-817851FAE101}" type="presParOf" srcId="{71371283-0831-4186-8DB8-6413B5347388}" destId="{A5EBC89C-8937-49FA-9CDA-3329F52680D6}" srcOrd="0" destOrd="0" presId="urn:microsoft.com/office/officeart/2005/8/layout/hierarchy1"/>
    <dgm:cxn modelId="{632948B7-E5CA-460D-A9D5-A4EC9B493076}" type="presParOf" srcId="{71371283-0831-4186-8DB8-6413B5347388}" destId="{1076D16C-53ED-417B-B197-4C6B8501CADA}" srcOrd="1" destOrd="0" presId="urn:microsoft.com/office/officeart/2005/8/layout/hierarchy1"/>
    <dgm:cxn modelId="{C0A83BEC-1987-4221-9A02-3C8E8F100DF2}" type="presParOf" srcId="{449E413F-7D9A-4EDE-96B5-E8E00544152C}" destId="{E0315A01-6DC4-455D-9803-F18EFE91C25A}" srcOrd="1" destOrd="0" presId="urn:microsoft.com/office/officeart/2005/8/layout/hierarchy1"/>
    <dgm:cxn modelId="{68A15BE4-72D4-4560-ACEC-87F2F76222E8}" type="presParOf" srcId="{E0315A01-6DC4-455D-9803-F18EFE91C25A}" destId="{9C398CA7-90BC-4747-996D-4646FE4A5BBD}" srcOrd="0" destOrd="0" presId="urn:microsoft.com/office/officeart/2005/8/layout/hierarchy1"/>
    <dgm:cxn modelId="{0F0BFD2F-3F89-406D-9C4B-BB9F7BA2F0B2}" type="presParOf" srcId="{E0315A01-6DC4-455D-9803-F18EFE91C25A}" destId="{AD8F87B0-97D4-4F4E-AE60-2B9D24DF658B}" srcOrd="1" destOrd="0" presId="urn:microsoft.com/office/officeart/2005/8/layout/hierarchy1"/>
    <dgm:cxn modelId="{A7081D45-FCA8-4084-A73F-49051A33F7ED}" type="presParOf" srcId="{AD8F87B0-97D4-4F4E-AE60-2B9D24DF658B}" destId="{75215E10-E553-4145-9351-D5BB4FD7D4D3}" srcOrd="0" destOrd="0" presId="urn:microsoft.com/office/officeart/2005/8/layout/hierarchy1"/>
    <dgm:cxn modelId="{CDACB0C3-A521-41B7-84BE-6B17D55717B7}" type="presParOf" srcId="{75215E10-E553-4145-9351-D5BB4FD7D4D3}" destId="{A7B5DD20-C281-4FE6-8AC5-8E139BC9162C}" srcOrd="0" destOrd="0" presId="urn:microsoft.com/office/officeart/2005/8/layout/hierarchy1"/>
    <dgm:cxn modelId="{CC37AAA6-E456-4C41-85D3-6C2643D6710C}" type="presParOf" srcId="{75215E10-E553-4145-9351-D5BB4FD7D4D3}" destId="{7260984F-7FFE-4B3A-8A40-60F0B3E7B616}" srcOrd="1" destOrd="0" presId="urn:microsoft.com/office/officeart/2005/8/layout/hierarchy1"/>
    <dgm:cxn modelId="{FADD4F48-034C-460F-A094-2D2C0F2A607B}" type="presParOf" srcId="{AD8F87B0-97D4-4F4E-AE60-2B9D24DF658B}" destId="{4861E85E-A5DA-4FFF-9FD3-BB240E6EBDB9}" srcOrd="1" destOrd="0" presId="urn:microsoft.com/office/officeart/2005/8/layout/hierarchy1"/>
    <dgm:cxn modelId="{E9DC9C13-1842-4206-B9F9-4E947FBC82DD}" type="presParOf" srcId="{F02E8C99-9CE9-4AED-8C2B-FCAC094DA16E}" destId="{6EB62ADF-CF07-493A-9AC2-24B36DB7D99D}" srcOrd="2" destOrd="0" presId="urn:microsoft.com/office/officeart/2005/8/layout/hierarchy1"/>
    <dgm:cxn modelId="{F5651DB6-994E-432D-9FBF-7FB6EA26E7DA}" type="presParOf" srcId="{F02E8C99-9CE9-4AED-8C2B-FCAC094DA16E}" destId="{23838D66-4C76-43F7-8B80-59FB7ACAA5BA}" srcOrd="3" destOrd="0" presId="urn:microsoft.com/office/officeart/2005/8/layout/hierarchy1"/>
    <dgm:cxn modelId="{2F8BF66C-A88D-4EB6-92C2-9897F4CF24B6}" type="presParOf" srcId="{23838D66-4C76-43F7-8B80-59FB7ACAA5BA}" destId="{B6DFB5E6-55FD-444B-83DB-93354A734A35}" srcOrd="0" destOrd="0" presId="urn:microsoft.com/office/officeart/2005/8/layout/hierarchy1"/>
    <dgm:cxn modelId="{9E992BE9-03FA-458A-8EAE-6F19120FFDC0}" type="presParOf" srcId="{B6DFB5E6-55FD-444B-83DB-93354A734A35}" destId="{F2294ABB-75FC-4B03-A8E0-02FEA53B9A77}" srcOrd="0" destOrd="0" presId="urn:microsoft.com/office/officeart/2005/8/layout/hierarchy1"/>
    <dgm:cxn modelId="{CF2AE9A8-F4D3-41DC-B523-76E02CE7E081}" type="presParOf" srcId="{B6DFB5E6-55FD-444B-83DB-93354A734A35}" destId="{44DFFCFA-B617-4D89-9C3D-D3DE13280E19}" srcOrd="1" destOrd="0" presId="urn:microsoft.com/office/officeart/2005/8/layout/hierarchy1"/>
    <dgm:cxn modelId="{1BB6BE0C-EEFD-4086-9030-1C1384D5A1B0}" type="presParOf" srcId="{23838D66-4C76-43F7-8B80-59FB7ACAA5BA}" destId="{B5F1A824-70E1-4C9E-B717-024C0F527F0D}" srcOrd="1" destOrd="0" presId="urn:microsoft.com/office/officeart/2005/8/layout/hierarchy1"/>
    <dgm:cxn modelId="{B4D940DA-E25C-4DB0-BFCF-47A726CD0448}" type="presParOf" srcId="{B5F1A824-70E1-4C9E-B717-024C0F527F0D}" destId="{9E382EC1-F094-4EDC-ADDA-D708E8F2D949}" srcOrd="0" destOrd="0" presId="urn:microsoft.com/office/officeart/2005/8/layout/hierarchy1"/>
    <dgm:cxn modelId="{AD5EE04A-D102-48C1-A05B-CD65ABA94F71}" type="presParOf" srcId="{B5F1A824-70E1-4C9E-B717-024C0F527F0D}" destId="{6D12A9FA-0EED-4FC9-A13B-A89713E30B8E}" srcOrd="1" destOrd="0" presId="urn:microsoft.com/office/officeart/2005/8/layout/hierarchy1"/>
    <dgm:cxn modelId="{23E9A518-B4AE-4A95-9C56-F4529A902BC0}" type="presParOf" srcId="{6D12A9FA-0EED-4FC9-A13B-A89713E30B8E}" destId="{85DE7BCD-5344-4A59-8476-D1F31CB36893}" srcOrd="0" destOrd="0" presId="urn:microsoft.com/office/officeart/2005/8/layout/hierarchy1"/>
    <dgm:cxn modelId="{E666D96E-17B1-4D0B-9822-9859BA6C24EB}" type="presParOf" srcId="{85DE7BCD-5344-4A59-8476-D1F31CB36893}" destId="{F5D372AB-A9E7-431C-978D-E3E33CDC4940}" srcOrd="0" destOrd="0" presId="urn:microsoft.com/office/officeart/2005/8/layout/hierarchy1"/>
    <dgm:cxn modelId="{FE3252FB-2260-4A9B-B59D-86489E185B5C}" type="presParOf" srcId="{85DE7BCD-5344-4A59-8476-D1F31CB36893}" destId="{9B7A09D4-B253-46AF-886F-107002CE167C}" srcOrd="1" destOrd="0" presId="urn:microsoft.com/office/officeart/2005/8/layout/hierarchy1"/>
    <dgm:cxn modelId="{92EA33CE-1F78-4E0D-8569-398487C91AEB}" type="presParOf" srcId="{6D12A9FA-0EED-4FC9-A13B-A89713E30B8E}" destId="{287B7714-357B-40F2-B5E9-8A2BA3E03B62}" srcOrd="1" destOrd="0" presId="urn:microsoft.com/office/officeart/2005/8/layout/hierarchy1"/>
    <dgm:cxn modelId="{F1133C81-9CCD-4F51-9CA6-997300C851C3}" type="presParOf" srcId="{287B7714-357B-40F2-B5E9-8A2BA3E03B62}" destId="{808BB7ED-0EE1-4153-8C16-291E9B1AA5DE}" srcOrd="0" destOrd="0" presId="urn:microsoft.com/office/officeart/2005/8/layout/hierarchy1"/>
    <dgm:cxn modelId="{6424ECEC-42C0-474D-AC9C-35AE34475EFF}" type="presParOf" srcId="{287B7714-357B-40F2-B5E9-8A2BA3E03B62}" destId="{739A0196-A590-4331-89DE-1CB47E9EB29D}" srcOrd="1" destOrd="0" presId="urn:microsoft.com/office/officeart/2005/8/layout/hierarchy1"/>
    <dgm:cxn modelId="{94E60503-4550-47B6-8E12-9C9E21B796C7}" type="presParOf" srcId="{739A0196-A590-4331-89DE-1CB47E9EB29D}" destId="{8D09627A-6E11-4A1F-9118-8B4387F2CEDC}" srcOrd="0" destOrd="0" presId="urn:microsoft.com/office/officeart/2005/8/layout/hierarchy1"/>
    <dgm:cxn modelId="{F6157507-DB42-4C56-8FD2-DD9EB7756412}" type="presParOf" srcId="{8D09627A-6E11-4A1F-9118-8B4387F2CEDC}" destId="{A02E86CA-6C77-40F9-8A29-81169A045BA4}" srcOrd="0" destOrd="0" presId="urn:microsoft.com/office/officeart/2005/8/layout/hierarchy1"/>
    <dgm:cxn modelId="{39FB9EB3-E54C-4B49-9061-7C5CC69BBDF5}" type="presParOf" srcId="{8D09627A-6E11-4A1F-9118-8B4387F2CEDC}" destId="{F09A8B4B-A846-44E6-8A01-DD92267D0E5E}" srcOrd="1" destOrd="0" presId="urn:microsoft.com/office/officeart/2005/8/layout/hierarchy1"/>
    <dgm:cxn modelId="{8AFFC5F7-70A6-40E1-AB12-599195D97E11}" type="presParOf" srcId="{739A0196-A590-4331-89DE-1CB47E9EB29D}" destId="{D738B7D9-DE07-4419-99B6-B0359EC9638D}" srcOrd="1" destOrd="0" presId="urn:microsoft.com/office/officeart/2005/8/layout/hierarchy1"/>
    <dgm:cxn modelId="{EBA304F1-9523-4421-9595-719AFCD74B86}" type="presParOf" srcId="{B5F1A824-70E1-4C9E-B717-024C0F527F0D}" destId="{E638BC5E-09AD-4BA9-A142-C3BFA529A2D4}" srcOrd="2" destOrd="0" presId="urn:microsoft.com/office/officeart/2005/8/layout/hierarchy1"/>
    <dgm:cxn modelId="{623D987A-8DE6-4413-8391-03029B4CBBE8}" type="presParOf" srcId="{B5F1A824-70E1-4C9E-B717-024C0F527F0D}" destId="{65B0045C-C699-4DB4-99E1-F10508C762E3}" srcOrd="3" destOrd="0" presId="urn:microsoft.com/office/officeart/2005/8/layout/hierarchy1"/>
    <dgm:cxn modelId="{BF049468-CF54-41F1-9A4A-D9017DC009F9}" type="presParOf" srcId="{65B0045C-C699-4DB4-99E1-F10508C762E3}" destId="{FC681F1D-17BB-4A90-A29A-F11DCC25EC4F}" srcOrd="0" destOrd="0" presId="urn:microsoft.com/office/officeart/2005/8/layout/hierarchy1"/>
    <dgm:cxn modelId="{F7660094-A721-4838-BD95-59772B74FF65}" type="presParOf" srcId="{FC681F1D-17BB-4A90-A29A-F11DCC25EC4F}" destId="{ADA1EBA4-83B8-4B3E-8186-ED407B75BE10}" srcOrd="0" destOrd="0" presId="urn:microsoft.com/office/officeart/2005/8/layout/hierarchy1"/>
    <dgm:cxn modelId="{4D72304E-0ADD-4D72-AED7-7DA7AB00CFD1}" type="presParOf" srcId="{FC681F1D-17BB-4A90-A29A-F11DCC25EC4F}" destId="{AF8869E9-99AE-4045-B8EF-EBAB72F0C6C9}" srcOrd="1" destOrd="0" presId="urn:microsoft.com/office/officeart/2005/8/layout/hierarchy1"/>
    <dgm:cxn modelId="{4D08E398-2960-4697-B07B-D1B892B3EA94}" type="presParOf" srcId="{65B0045C-C699-4DB4-99E1-F10508C762E3}" destId="{03423D77-994B-47CE-9FCB-253420D6A7B6}" srcOrd="1" destOrd="0" presId="urn:microsoft.com/office/officeart/2005/8/layout/hierarchy1"/>
    <dgm:cxn modelId="{AD564DE6-215A-45BC-B5C7-B48A998856E7}" type="presParOf" srcId="{03423D77-994B-47CE-9FCB-253420D6A7B6}" destId="{7E6CE6C5-3015-4CAB-8D97-D0A57A72290D}" srcOrd="0" destOrd="0" presId="urn:microsoft.com/office/officeart/2005/8/layout/hierarchy1"/>
    <dgm:cxn modelId="{400C6614-BE48-4C48-90FE-AC2B82C203D4}" type="presParOf" srcId="{03423D77-994B-47CE-9FCB-253420D6A7B6}" destId="{469A68C7-3D3F-4670-93BB-111ABB2D0C44}" srcOrd="1" destOrd="0" presId="urn:microsoft.com/office/officeart/2005/8/layout/hierarchy1"/>
    <dgm:cxn modelId="{2131D149-EE9A-4DCC-8F0A-93D5D2CA431C}" type="presParOf" srcId="{469A68C7-3D3F-4670-93BB-111ABB2D0C44}" destId="{383D10E5-25FF-442C-9E2F-418357DE4AA9}" srcOrd="0" destOrd="0" presId="urn:microsoft.com/office/officeart/2005/8/layout/hierarchy1"/>
    <dgm:cxn modelId="{DC18A16D-8DA9-4231-8190-D8CF25EC5394}" type="presParOf" srcId="{383D10E5-25FF-442C-9E2F-418357DE4AA9}" destId="{140F4ED4-D88D-433F-AE97-0C77884FE80B}" srcOrd="0" destOrd="0" presId="urn:microsoft.com/office/officeart/2005/8/layout/hierarchy1"/>
    <dgm:cxn modelId="{FD47F03C-0829-49BA-920E-EDD61760A0AC}" type="presParOf" srcId="{383D10E5-25FF-442C-9E2F-418357DE4AA9}" destId="{7F8BF449-646A-4348-B2EA-48A9A042B9C1}" srcOrd="1" destOrd="0" presId="urn:microsoft.com/office/officeart/2005/8/layout/hierarchy1"/>
    <dgm:cxn modelId="{BFD580C3-CB9A-47D7-9A31-C37C0E450ED7}" type="presParOf" srcId="{469A68C7-3D3F-4670-93BB-111ABB2D0C44}" destId="{1D0BE73E-6DF9-4195-8028-01179F22A496}" srcOrd="1" destOrd="0" presId="urn:microsoft.com/office/officeart/2005/8/layout/hierarchy1"/>
    <dgm:cxn modelId="{BCF165FC-49CA-49D9-86C9-A393CC0EABBF}" type="presParOf" srcId="{B5F1A824-70E1-4C9E-B717-024C0F527F0D}" destId="{23BC7F4B-95AB-4159-A2FA-3728E750F346}" srcOrd="4" destOrd="0" presId="urn:microsoft.com/office/officeart/2005/8/layout/hierarchy1"/>
    <dgm:cxn modelId="{78E85050-6715-41A4-8A73-78E634F2FE42}" type="presParOf" srcId="{B5F1A824-70E1-4C9E-B717-024C0F527F0D}" destId="{22A322E6-7C39-46AF-B941-A5C30B268173}" srcOrd="5" destOrd="0" presId="urn:microsoft.com/office/officeart/2005/8/layout/hierarchy1"/>
    <dgm:cxn modelId="{C71A3CC9-FD92-400E-B228-D0DA74E27288}" type="presParOf" srcId="{22A322E6-7C39-46AF-B941-A5C30B268173}" destId="{35EB4160-02E8-40CE-9A38-E2A6D79B07B4}" srcOrd="0" destOrd="0" presId="urn:microsoft.com/office/officeart/2005/8/layout/hierarchy1"/>
    <dgm:cxn modelId="{DF509347-4B18-4D02-90B3-4B6D184CA462}" type="presParOf" srcId="{35EB4160-02E8-40CE-9A38-E2A6D79B07B4}" destId="{0E131167-B465-41EA-80C7-F37724B0E95E}" srcOrd="0" destOrd="0" presId="urn:microsoft.com/office/officeart/2005/8/layout/hierarchy1"/>
    <dgm:cxn modelId="{8B4734A7-4087-434A-9B49-CAF51BD2DB36}" type="presParOf" srcId="{35EB4160-02E8-40CE-9A38-E2A6D79B07B4}" destId="{2699D937-566D-4C03-8527-4E075824BDB8}" srcOrd="1" destOrd="0" presId="urn:microsoft.com/office/officeart/2005/8/layout/hierarchy1"/>
    <dgm:cxn modelId="{96986CFE-35BF-40EA-B467-CC055684C0AB}" type="presParOf" srcId="{22A322E6-7C39-46AF-B941-A5C30B268173}" destId="{F3A7B0BE-2726-4B04-BF14-6743B2DE9FDA}" srcOrd="1" destOrd="0" presId="urn:microsoft.com/office/officeart/2005/8/layout/hierarchy1"/>
    <dgm:cxn modelId="{AE18123A-8723-47C6-A1FB-0F738920C8D4}" type="presParOf" srcId="{F3A7B0BE-2726-4B04-BF14-6743B2DE9FDA}" destId="{E0A88371-1E9C-4968-A982-317215EFEFB0}" srcOrd="0" destOrd="0" presId="urn:microsoft.com/office/officeart/2005/8/layout/hierarchy1"/>
    <dgm:cxn modelId="{0E4B03E9-9C4D-4101-BE7D-36262643E8B4}" type="presParOf" srcId="{F3A7B0BE-2726-4B04-BF14-6743B2DE9FDA}" destId="{72D8D9DC-21B6-4ABD-8CF1-DBA9395A8C14}" srcOrd="1" destOrd="0" presId="urn:microsoft.com/office/officeart/2005/8/layout/hierarchy1"/>
    <dgm:cxn modelId="{0959A4D4-DDE6-4357-AA2F-2DFE7A33808C}" type="presParOf" srcId="{72D8D9DC-21B6-4ABD-8CF1-DBA9395A8C14}" destId="{96EB481C-E014-4C98-8BB5-C655BF6628BA}" srcOrd="0" destOrd="0" presId="urn:microsoft.com/office/officeart/2005/8/layout/hierarchy1"/>
    <dgm:cxn modelId="{92F44EBE-6900-407D-9F2E-C694D3278E40}" type="presParOf" srcId="{96EB481C-E014-4C98-8BB5-C655BF6628BA}" destId="{66E4872D-3967-4E4F-A9EC-2475F07E1DB6}" srcOrd="0" destOrd="0" presId="urn:microsoft.com/office/officeart/2005/8/layout/hierarchy1"/>
    <dgm:cxn modelId="{FBBB9C64-BEC4-4F66-B884-12C2B8A85AF3}" type="presParOf" srcId="{96EB481C-E014-4C98-8BB5-C655BF6628BA}" destId="{FDE5B41D-7727-47E5-92EF-A497F14A56B2}" srcOrd="1" destOrd="0" presId="urn:microsoft.com/office/officeart/2005/8/layout/hierarchy1"/>
    <dgm:cxn modelId="{22089130-558A-4FE7-9CF9-F01AF948694F}" type="presParOf" srcId="{72D8D9DC-21B6-4ABD-8CF1-DBA9395A8C14}" destId="{8D1703B4-8C27-4288-AC43-076E25751364}" srcOrd="1" destOrd="0" presId="urn:microsoft.com/office/officeart/2005/8/layout/hierarchy1"/>
    <dgm:cxn modelId="{F49204D1-98F5-4C1C-952F-563920B82D96}" type="presParOf" srcId="{B5F1A824-70E1-4C9E-B717-024C0F527F0D}" destId="{157C33BF-C059-48A8-B5CE-0ABD69F9C201}" srcOrd="6" destOrd="0" presId="urn:microsoft.com/office/officeart/2005/8/layout/hierarchy1"/>
    <dgm:cxn modelId="{F5D36E55-44C8-4D7D-BE01-7B3C53313806}" type="presParOf" srcId="{B5F1A824-70E1-4C9E-B717-024C0F527F0D}" destId="{D90284D6-A02C-4700-8D43-AE0854CA740D}" srcOrd="7" destOrd="0" presId="urn:microsoft.com/office/officeart/2005/8/layout/hierarchy1"/>
    <dgm:cxn modelId="{B66343B0-183A-4695-8C2C-498EB007123A}" type="presParOf" srcId="{D90284D6-A02C-4700-8D43-AE0854CA740D}" destId="{1A1F3D28-4CF9-4293-A8BC-05E70E0BEF98}" srcOrd="0" destOrd="0" presId="urn:microsoft.com/office/officeart/2005/8/layout/hierarchy1"/>
    <dgm:cxn modelId="{5FC603ED-E4F4-4B8C-8FD0-A6926D441B12}" type="presParOf" srcId="{1A1F3D28-4CF9-4293-A8BC-05E70E0BEF98}" destId="{360366A4-9653-444D-934F-E8B3E69FCF2A}" srcOrd="0" destOrd="0" presId="urn:microsoft.com/office/officeart/2005/8/layout/hierarchy1"/>
    <dgm:cxn modelId="{BD5C47D9-672F-44BD-BA4A-915CA18C8104}" type="presParOf" srcId="{1A1F3D28-4CF9-4293-A8BC-05E70E0BEF98}" destId="{1B47A992-0754-4AB1-ABF8-663C3812EBF3}" srcOrd="1" destOrd="0" presId="urn:microsoft.com/office/officeart/2005/8/layout/hierarchy1"/>
    <dgm:cxn modelId="{C072DCE3-DB54-494A-9D20-7A7461CD3DE7}" type="presParOf" srcId="{D90284D6-A02C-4700-8D43-AE0854CA740D}" destId="{EC5DD2F5-3FA8-4931-8037-82E302D0A65A}" srcOrd="1" destOrd="0" presId="urn:microsoft.com/office/officeart/2005/8/layout/hierarchy1"/>
    <dgm:cxn modelId="{75FDAA52-D15C-40FF-A60B-047174D76BDC}" type="presParOf" srcId="{EC5DD2F5-3FA8-4931-8037-82E302D0A65A}" destId="{897B5038-7ADD-4EDD-9075-B4D533E1A5B8}" srcOrd="0" destOrd="0" presId="urn:microsoft.com/office/officeart/2005/8/layout/hierarchy1"/>
    <dgm:cxn modelId="{F7D055D1-F2D6-45A3-89E2-2FDA49267158}" type="presParOf" srcId="{EC5DD2F5-3FA8-4931-8037-82E302D0A65A}" destId="{7F18FB5B-66A3-413E-9A96-EA06457585B9}" srcOrd="1" destOrd="0" presId="urn:microsoft.com/office/officeart/2005/8/layout/hierarchy1"/>
    <dgm:cxn modelId="{2305686A-520F-4A6C-A488-6F67EBC6FDC7}" type="presParOf" srcId="{7F18FB5B-66A3-413E-9A96-EA06457585B9}" destId="{F53EDBB0-30E0-431D-B09D-5A6661A2C157}" srcOrd="0" destOrd="0" presId="urn:microsoft.com/office/officeart/2005/8/layout/hierarchy1"/>
    <dgm:cxn modelId="{4FB999D7-2BC2-466E-8BC4-E18E3137ACE5}" type="presParOf" srcId="{F53EDBB0-30E0-431D-B09D-5A6661A2C157}" destId="{EECABF8F-51BA-45D5-AA0B-DCDD256D9661}" srcOrd="0" destOrd="0" presId="urn:microsoft.com/office/officeart/2005/8/layout/hierarchy1"/>
    <dgm:cxn modelId="{99C133BC-DD9C-481A-A561-906A37EB2148}" type="presParOf" srcId="{F53EDBB0-30E0-431D-B09D-5A6661A2C157}" destId="{7C289D2C-5972-44E0-935E-D70BA32A9127}" srcOrd="1" destOrd="0" presId="urn:microsoft.com/office/officeart/2005/8/layout/hierarchy1"/>
    <dgm:cxn modelId="{03C444DB-A269-48B2-B158-8B047676BF95}" type="presParOf" srcId="{7F18FB5B-66A3-413E-9A96-EA06457585B9}" destId="{DD225F96-E72F-4384-8B05-20F8EFF23AF8}" srcOrd="1" destOrd="0" presId="urn:microsoft.com/office/officeart/2005/8/layout/hierarchy1"/>
    <dgm:cxn modelId="{0615B7D7-749B-4EAD-9245-FF26F71691DC}" type="presParOf" srcId="{B5F1A824-70E1-4C9E-B717-024C0F527F0D}" destId="{DFC69746-49B3-426F-B746-273877259EEE}" srcOrd="8" destOrd="0" presId="urn:microsoft.com/office/officeart/2005/8/layout/hierarchy1"/>
    <dgm:cxn modelId="{270B298A-C0E8-4DB5-8E40-F40E5DC316B9}" type="presParOf" srcId="{B5F1A824-70E1-4C9E-B717-024C0F527F0D}" destId="{96642C15-E838-47B6-8F1D-35346C6F64BE}" srcOrd="9" destOrd="0" presId="urn:microsoft.com/office/officeart/2005/8/layout/hierarchy1"/>
    <dgm:cxn modelId="{1FC8CAF6-ACD3-4C73-9BC2-3E2B300BB10D}" type="presParOf" srcId="{96642C15-E838-47B6-8F1D-35346C6F64BE}" destId="{D9149D6A-1535-4FFA-85D2-971BAD426337}" srcOrd="0" destOrd="0" presId="urn:microsoft.com/office/officeart/2005/8/layout/hierarchy1"/>
    <dgm:cxn modelId="{1C62BC02-2DE3-432A-82EC-EC16148D5837}" type="presParOf" srcId="{D9149D6A-1535-4FFA-85D2-971BAD426337}" destId="{2546B25F-2E79-44D9-9473-3DFC9A2965AD}" srcOrd="0" destOrd="0" presId="urn:microsoft.com/office/officeart/2005/8/layout/hierarchy1"/>
    <dgm:cxn modelId="{0BE17722-F33A-41FC-AE21-F6D02A398BB5}" type="presParOf" srcId="{D9149D6A-1535-4FFA-85D2-971BAD426337}" destId="{70F59F17-3B49-4F0F-A4DD-64C495051E1E}" srcOrd="1" destOrd="0" presId="urn:microsoft.com/office/officeart/2005/8/layout/hierarchy1"/>
    <dgm:cxn modelId="{BDBC2E4C-1134-4FCF-80D3-21E148E846EB}" type="presParOf" srcId="{96642C15-E838-47B6-8F1D-35346C6F64BE}" destId="{226DA19E-2BF7-4615-B99C-9E89F8EEA7CA}" srcOrd="1" destOrd="0" presId="urn:microsoft.com/office/officeart/2005/8/layout/hierarchy1"/>
    <dgm:cxn modelId="{8A5912FA-FA25-4F5B-B1EE-2354BAF9315B}" type="presParOf" srcId="{226DA19E-2BF7-4615-B99C-9E89F8EEA7CA}" destId="{AFE102D5-8CBC-48C1-860D-0CBB587C7E77}" srcOrd="0" destOrd="0" presId="urn:microsoft.com/office/officeart/2005/8/layout/hierarchy1"/>
    <dgm:cxn modelId="{A76604DF-CD72-4F22-88E9-E19ADD2210A8}" type="presParOf" srcId="{226DA19E-2BF7-4615-B99C-9E89F8EEA7CA}" destId="{EE95DB6C-2F7A-4BC3-912C-5946EDC582B2}" srcOrd="1" destOrd="0" presId="urn:microsoft.com/office/officeart/2005/8/layout/hierarchy1"/>
    <dgm:cxn modelId="{C8CC5E42-C61D-4939-BA47-8B5EAAAC3340}" type="presParOf" srcId="{EE95DB6C-2F7A-4BC3-912C-5946EDC582B2}" destId="{8D6C902D-6741-4135-9027-D449973B29F5}" srcOrd="0" destOrd="0" presId="urn:microsoft.com/office/officeart/2005/8/layout/hierarchy1"/>
    <dgm:cxn modelId="{7029F38C-5522-43BF-968D-B28707DEE38F}" type="presParOf" srcId="{8D6C902D-6741-4135-9027-D449973B29F5}" destId="{42C746D3-DD23-47E7-A858-3458AF4D3170}" srcOrd="0" destOrd="0" presId="urn:microsoft.com/office/officeart/2005/8/layout/hierarchy1"/>
    <dgm:cxn modelId="{2981FC8E-71D8-4040-92D5-BAE4540EDA32}" type="presParOf" srcId="{8D6C902D-6741-4135-9027-D449973B29F5}" destId="{9CFB709A-3AB1-420D-9E7D-8B152D3196B4}" srcOrd="1" destOrd="0" presId="urn:microsoft.com/office/officeart/2005/8/layout/hierarchy1"/>
    <dgm:cxn modelId="{DDCC990A-5934-4918-AA8B-9472F5A6D55D}" type="presParOf" srcId="{EE95DB6C-2F7A-4BC3-912C-5946EDC582B2}" destId="{33A4B3CF-736D-4F30-9EA6-6D03935315AC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1CAAC-76F9-47E6-8071-883AF599F3FC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69E24-7F80-4A9F-951F-77097FAAB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784598-A5E9-494E-8B60-87A4D79501CA}" type="slidenum">
              <a:rPr lang="id-ID" smtClean="0">
                <a:latin typeface="Arial" charset="0"/>
              </a:rPr>
              <a:pPr/>
              <a:t>2</a:t>
            </a:fld>
            <a:endParaRPr lang="id-ID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7EBD11-3014-48BA-8D71-B0A5435D83BB}" type="slidenum">
              <a:rPr lang="id-ID" smtClean="0">
                <a:latin typeface="Arial" charset="0"/>
              </a:rPr>
              <a:pPr/>
              <a:t>9</a:t>
            </a:fld>
            <a:endParaRPr lang="id-ID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  <p:sndAc>
      <p:stSnd>
        <p:snd r:embed="rId13" name="arrow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3591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RAHMATINI</a:t>
            </a:r>
            <a:b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Bagian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Farmakologi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&amp; </a:t>
            </a:r>
            <a:r>
              <a:rPr lang="en-US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Terapi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b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Fakultas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Kedokteran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Universitas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Andalas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ANTI  VIRUS </a:t>
            </a:r>
            <a:endParaRPr lang="en-US" sz="4000" b="1" dirty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1.Block viral attachment to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</a:t>
            </a:r>
          </a:p>
          <a:p>
            <a:pPr>
              <a:buNone/>
            </a:pPr>
            <a:r>
              <a:rPr lang="en-US" dirty="0" smtClean="0"/>
              <a:t>                       Reverse transcriptase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replikasi</a:t>
            </a:r>
            <a:r>
              <a:rPr lang="en-US" dirty="0" smtClean="0"/>
              <a:t> HIV</a:t>
            </a:r>
          </a:p>
          <a:p>
            <a:r>
              <a:rPr lang="en-US" dirty="0" err="1" smtClean="0"/>
              <a:t>Menghambat</a:t>
            </a:r>
            <a:r>
              <a:rPr lang="en-US" dirty="0" smtClean="0"/>
              <a:t>  </a:t>
            </a:r>
            <a:r>
              <a:rPr lang="en-US" dirty="0" err="1" smtClean="0"/>
              <a:t>terjadinya</a:t>
            </a:r>
            <a:r>
              <a:rPr lang="en-US" dirty="0" smtClean="0"/>
              <a:t>  </a:t>
            </a:r>
            <a:r>
              <a:rPr lang="en-US" dirty="0" err="1" smtClean="0"/>
              <a:t>infeksi</a:t>
            </a:r>
            <a:r>
              <a:rPr lang="en-US" dirty="0" smtClean="0"/>
              <a:t>  </a:t>
            </a:r>
            <a:r>
              <a:rPr lang="en-US" dirty="0" err="1" smtClean="0"/>
              <a:t>akut</a:t>
            </a:r>
            <a:r>
              <a:rPr lang="en-US" dirty="0" smtClean="0"/>
              <a:t>  </a:t>
            </a:r>
            <a:r>
              <a:rPr lang="en-US" dirty="0" err="1" smtClean="0"/>
              <a:t>sel</a:t>
            </a:r>
            <a:r>
              <a:rPr lang="en-US" dirty="0" smtClean="0"/>
              <a:t> yang </a:t>
            </a:r>
            <a:r>
              <a:rPr lang="en-US" dirty="0" err="1" smtClean="0"/>
              <a:t>rentan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zidovudin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Hexagon 3"/>
          <p:cNvSpPr/>
          <p:nvPr/>
        </p:nvSpPr>
        <p:spPr>
          <a:xfrm>
            <a:off x="1752600" y="2819400"/>
            <a:ext cx="1295400" cy="990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RNA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virus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5943600" y="2743200"/>
            <a:ext cx="1371600" cy="990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DNA</a:t>
            </a:r>
          </a:p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proviral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819400" y="3276600"/>
            <a:ext cx="32004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    = </a:t>
            </a:r>
            <a:r>
              <a:rPr lang="en-US" dirty="0" err="1" smtClean="0"/>
              <a:t>azitomidin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:insomnia, </a:t>
            </a:r>
            <a:r>
              <a:rPr lang="en-US" dirty="0" err="1" smtClean="0"/>
              <a:t>mialgia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              </a:t>
            </a:r>
            <a:r>
              <a:rPr lang="en-US" dirty="0" err="1" smtClean="0"/>
              <a:t>granulositopenia</a:t>
            </a:r>
            <a:r>
              <a:rPr lang="en-US" dirty="0" smtClean="0"/>
              <a:t>, anemia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/1-2 </a:t>
            </a:r>
            <a:r>
              <a:rPr lang="en-US" dirty="0" err="1" smtClean="0"/>
              <a:t>minggu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: 600 mg/</a:t>
            </a:r>
            <a:r>
              <a:rPr lang="en-US" dirty="0" err="1" smtClean="0"/>
              <a:t>hari</a:t>
            </a:r>
            <a:r>
              <a:rPr lang="en-US" dirty="0" smtClean="0"/>
              <a:t>,   </a:t>
            </a:r>
            <a:r>
              <a:rPr lang="en-US" dirty="0" err="1" smtClean="0"/>
              <a:t>sediaan</a:t>
            </a:r>
            <a:r>
              <a:rPr lang="en-US" dirty="0" smtClean="0"/>
              <a:t> : 100mg/tablet                                                   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90800" y="457200"/>
            <a:ext cx="42672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ZIDOVUDIN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876800" y="3581400"/>
            <a:ext cx="304800" cy="533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Indikasi</a:t>
            </a:r>
            <a:r>
              <a:rPr lang="en-US" sz="3600" dirty="0" smtClean="0"/>
              <a:t> : </a:t>
            </a:r>
            <a:r>
              <a:rPr lang="en-US" sz="3600" dirty="0" err="1" smtClean="0"/>
              <a:t>Infeksi</a:t>
            </a:r>
            <a:r>
              <a:rPr lang="en-US" sz="3600" dirty="0" smtClean="0"/>
              <a:t> HIV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pneumonia</a:t>
            </a:r>
          </a:p>
          <a:p>
            <a:r>
              <a:rPr lang="en-US" sz="3600" dirty="0" err="1" smtClean="0"/>
              <a:t>Interaksi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obat</a:t>
            </a:r>
            <a:r>
              <a:rPr lang="en-US" sz="3600" dirty="0" smtClean="0"/>
              <a:t>  yang </a:t>
            </a:r>
            <a:r>
              <a:rPr lang="en-US" sz="3600" dirty="0" err="1" smtClean="0"/>
              <a:t>mendepresi</a:t>
            </a:r>
            <a:r>
              <a:rPr lang="en-US" sz="3600" dirty="0" smtClean="0"/>
              <a:t> Sum-sum  </a:t>
            </a:r>
            <a:r>
              <a:rPr lang="en-US" sz="3600" dirty="0" err="1" smtClean="0"/>
              <a:t>Tulang</a:t>
            </a:r>
            <a:r>
              <a:rPr lang="en-US" sz="3600" dirty="0" smtClean="0"/>
              <a:t> &amp; </a:t>
            </a:r>
            <a:r>
              <a:rPr lang="en-US" sz="3600" dirty="0" err="1" smtClean="0"/>
              <a:t>mengganggu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ginjal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                                                 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381000"/>
            <a:ext cx="4648200" cy="76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ZIDOVUDIN</a:t>
            </a:r>
            <a:endParaRPr lang="en-US" sz="3600" dirty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2.Block </a:t>
            </a:r>
            <a:r>
              <a:rPr lang="en-US" dirty="0" err="1" smtClean="0"/>
              <a:t>uncoating</a:t>
            </a:r>
            <a:r>
              <a:rPr lang="en-US" dirty="0" smtClean="0"/>
              <a:t> of virus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AMANTADIN </a:t>
            </a:r>
          </a:p>
          <a:p>
            <a:pPr>
              <a:buNone/>
            </a:pPr>
            <a:r>
              <a:rPr lang="en-US" dirty="0" err="1" smtClean="0"/>
              <a:t>Absorpsi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perakitan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Virus </a:t>
            </a:r>
            <a:r>
              <a:rPr lang="en-US" dirty="0" err="1" smtClean="0"/>
              <a:t>influensa</a:t>
            </a:r>
            <a:r>
              <a:rPr lang="en-US" dirty="0" smtClean="0"/>
              <a:t>  A</a:t>
            </a:r>
          </a:p>
          <a:p>
            <a:pPr>
              <a:buNone/>
            </a:pPr>
            <a:r>
              <a:rPr lang="en-US" dirty="0" err="1" smtClean="0"/>
              <a:t>Indikasi</a:t>
            </a:r>
            <a:r>
              <a:rPr lang="en-US" dirty="0" smtClean="0"/>
              <a:t> : </a:t>
            </a:r>
            <a:r>
              <a:rPr lang="en-US" dirty="0" err="1" smtClean="0"/>
              <a:t>profilak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influensa</a:t>
            </a:r>
            <a:r>
              <a:rPr lang="en-US" dirty="0" smtClean="0"/>
              <a:t> A</a:t>
            </a:r>
          </a:p>
          <a:p>
            <a:pPr>
              <a:buNone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: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ssp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Dosis</a:t>
            </a:r>
            <a:r>
              <a:rPr lang="en-US" dirty="0" smtClean="0"/>
              <a:t>  1x 200 mg/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5 </a:t>
            </a:r>
            <a:r>
              <a:rPr lang="en-US" dirty="0" err="1" smtClean="0"/>
              <a:t>hari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RIMANTADIN : </a:t>
            </a:r>
            <a:r>
              <a:rPr lang="en-US" dirty="0" err="1" smtClean="0"/>
              <a:t>derivat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amantadin</a:t>
            </a:r>
            <a:r>
              <a:rPr lang="en-US" dirty="0" smtClean="0"/>
              <a:t>, </a:t>
            </a:r>
            <a:r>
              <a:rPr lang="en-US" dirty="0" err="1" smtClean="0"/>
              <a:t>efek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endParaRPr lang="en-US" dirty="0" smtClean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3.Inhibit viral DNA/RNA synthesis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ASIKLOVIR</a:t>
            </a:r>
          </a:p>
          <a:p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diberikan</a:t>
            </a:r>
            <a:r>
              <a:rPr lang="en-US" sz="3600" dirty="0" smtClean="0"/>
              <a:t> </a:t>
            </a:r>
            <a:r>
              <a:rPr lang="en-US" sz="3600" dirty="0" err="1" smtClean="0"/>
              <a:t>topikal</a:t>
            </a:r>
            <a:r>
              <a:rPr lang="en-US" sz="3600" dirty="0" smtClean="0"/>
              <a:t>, oral &amp; intra vena</a:t>
            </a:r>
          </a:p>
          <a:p>
            <a:r>
              <a:rPr lang="en-US" sz="3600" dirty="0" err="1" smtClean="0"/>
              <a:t>Efektif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infeksi</a:t>
            </a:r>
            <a:r>
              <a:rPr lang="en-US" sz="3600" dirty="0" smtClean="0"/>
              <a:t> herpes </a:t>
            </a:r>
            <a:r>
              <a:rPr lang="en-US" sz="3600" dirty="0" err="1" smtClean="0"/>
              <a:t>simplek</a:t>
            </a:r>
            <a:r>
              <a:rPr lang="en-US" sz="3600" dirty="0" smtClean="0"/>
              <a:t> </a:t>
            </a:r>
            <a:r>
              <a:rPr lang="en-US" sz="3600" dirty="0" err="1" smtClean="0"/>
              <a:t>tipe</a:t>
            </a:r>
            <a:r>
              <a:rPr lang="en-US" sz="3600" dirty="0" smtClean="0"/>
              <a:t> 1 &amp;2.Pasien </a:t>
            </a:r>
            <a:r>
              <a:rPr lang="en-US" sz="3600" dirty="0" err="1" smtClean="0"/>
              <a:t>imunocompromise,varisela</a:t>
            </a:r>
            <a:r>
              <a:rPr lang="en-US" sz="3600" dirty="0" smtClean="0"/>
              <a:t> zoster.</a:t>
            </a:r>
          </a:p>
          <a:p>
            <a:r>
              <a:rPr lang="en-US" sz="3600" dirty="0" err="1" smtClean="0"/>
              <a:t>Keamanan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kehamilan</a:t>
            </a:r>
            <a:r>
              <a:rPr lang="en-US" sz="3600" dirty="0" smtClean="0"/>
              <a:t> ?</a:t>
            </a:r>
          </a:p>
          <a:p>
            <a:r>
              <a:rPr lang="en-US" sz="3600" dirty="0" err="1" smtClean="0"/>
              <a:t>Pemberian</a:t>
            </a:r>
            <a:r>
              <a:rPr lang="en-US" sz="3600" dirty="0" smtClean="0"/>
              <a:t> intra vena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flebitis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Asiklovir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>
              <a:buNone/>
              <a:defRPr/>
            </a:pPr>
            <a:r>
              <a:rPr lang="en-US" dirty="0" err="1" smtClean="0">
                <a:latin typeface="Forte" pitchFamily="66" charset="0"/>
              </a:rPr>
              <a:t>Dosis</a:t>
            </a:r>
            <a:endParaRPr lang="en-US" dirty="0" smtClean="0">
              <a:latin typeface="Forte" pitchFamily="66" charset="0"/>
            </a:endParaRPr>
          </a:p>
          <a:p>
            <a:pPr marL="411480">
              <a:buNone/>
              <a:defRPr/>
            </a:pPr>
            <a:r>
              <a:rPr lang="en-US" dirty="0" smtClean="0">
                <a:latin typeface="Forte" pitchFamily="66" charset="0"/>
              </a:rPr>
              <a:t>5 x 200 mg </a:t>
            </a:r>
            <a:r>
              <a:rPr lang="en-US" dirty="0" err="1" smtClean="0">
                <a:latin typeface="Forte" pitchFamily="66" charset="0"/>
              </a:rPr>
              <a:t>selama</a:t>
            </a:r>
            <a:r>
              <a:rPr lang="en-US" dirty="0" smtClean="0">
                <a:latin typeface="Forte" pitchFamily="66" charset="0"/>
              </a:rPr>
              <a:t> 10 </a:t>
            </a:r>
            <a:r>
              <a:rPr lang="en-US" dirty="0" err="1" smtClean="0">
                <a:latin typeface="Forte" pitchFamily="66" charset="0"/>
              </a:rPr>
              <a:t>hari</a:t>
            </a:r>
            <a:r>
              <a:rPr lang="en-US" dirty="0" smtClean="0">
                <a:latin typeface="Forte" pitchFamily="66" charset="0"/>
              </a:rPr>
              <a:t> -------- </a:t>
            </a:r>
            <a:r>
              <a:rPr lang="en-US" dirty="0" err="1" smtClean="0">
                <a:latin typeface="Forte" pitchFamily="66" charset="0"/>
              </a:rPr>
              <a:t>untuk</a:t>
            </a:r>
            <a:r>
              <a:rPr lang="en-US" dirty="0" smtClean="0">
                <a:latin typeface="Forte" pitchFamily="66" charset="0"/>
              </a:rPr>
              <a:t> Herpes </a:t>
            </a:r>
            <a:r>
              <a:rPr lang="en-US" dirty="0" err="1" smtClean="0">
                <a:latin typeface="Forte" pitchFamily="66" charset="0"/>
              </a:rPr>
              <a:t>simplek</a:t>
            </a:r>
            <a:endParaRPr lang="en-US" dirty="0" smtClean="0">
              <a:latin typeface="Forte" pitchFamily="66" charset="0"/>
            </a:endParaRPr>
          </a:p>
          <a:p>
            <a:pPr marL="411480">
              <a:buNone/>
              <a:defRPr/>
            </a:pPr>
            <a:r>
              <a:rPr lang="en-US" dirty="0" smtClean="0">
                <a:latin typeface="Forte" pitchFamily="66" charset="0"/>
              </a:rPr>
              <a:t>3 x 200 mg  </a:t>
            </a:r>
            <a:r>
              <a:rPr lang="en-US" dirty="0" err="1" smtClean="0">
                <a:latin typeface="Forte" pitchFamily="66" charset="0"/>
              </a:rPr>
              <a:t>selama</a:t>
            </a:r>
            <a:r>
              <a:rPr lang="en-US" dirty="0" smtClean="0">
                <a:latin typeface="Forte" pitchFamily="66" charset="0"/>
              </a:rPr>
              <a:t> 1 </a:t>
            </a:r>
            <a:r>
              <a:rPr lang="en-US" dirty="0" err="1" smtClean="0">
                <a:latin typeface="Forte" pitchFamily="66" charset="0"/>
              </a:rPr>
              <a:t>bulan-------untuk</a:t>
            </a:r>
            <a:r>
              <a:rPr lang="en-US" dirty="0" smtClean="0">
                <a:latin typeface="Forte" pitchFamily="66" charset="0"/>
              </a:rPr>
              <a:t> herpes genital</a:t>
            </a:r>
          </a:p>
          <a:p>
            <a:pPr marL="411480">
              <a:buNone/>
              <a:defRPr/>
            </a:pPr>
            <a:r>
              <a:rPr lang="en-US" dirty="0" err="1" smtClean="0">
                <a:latin typeface="Forte" pitchFamily="66" charset="0"/>
              </a:rPr>
              <a:t>Salep</a:t>
            </a:r>
            <a:r>
              <a:rPr lang="en-US" dirty="0" smtClean="0">
                <a:latin typeface="Forte" pitchFamily="66" charset="0"/>
              </a:rPr>
              <a:t>  </a:t>
            </a:r>
            <a:r>
              <a:rPr lang="en-US" dirty="0" err="1" smtClean="0">
                <a:latin typeface="Forte" pitchFamily="66" charset="0"/>
              </a:rPr>
              <a:t>Asiklovir</a:t>
            </a:r>
            <a:r>
              <a:rPr lang="en-US" dirty="0" smtClean="0">
                <a:latin typeface="Forte" pitchFamily="66" charset="0"/>
              </a:rPr>
              <a:t> 5%  6 x </a:t>
            </a:r>
            <a:r>
              <a:rPr lang="en-US" dirty="0" err="1" smtClean="0">
                <a:latin typeface="Forte" pitchFamily="66" charset="0"/>
              </a:rPr>
              <a:t>sehari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utk</a:t>
            </a:r>
            <a:r>
              <a:rPr lang="en-US" dirty="0" smtClean="0">
                <a:latin typeface="Forte" pitchFamily="66" charset="0"/>
              </a:rPr>
              <a:t> 7 hr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4.Inhibit viral 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err="1" smtClean="0"/>
              <a:t>Saquinavir,ritonavir,indinavir</a:t>
            </a:r>
            <a:endParaRPr lang="en-US" sz="4000" b="1" dirty="0" smtClean="0"/>
          </a:p>
          <a:p>
            <a:r>
              <a:rPr lang="en-US" sz="4000" dirty="0" err="1" smtClean="0"/>
              <a:t>Sediaan</a:t>
            </a:r>
            <a:r>
              <a:rPr lang="en-US" sz="4000" dirty="0" smtClean="0"/>
              <a:t> : oral</a:t>
            </a:r>
          </a:p>
          <a:p>
            <a:r>
              <a:rPr lang="en-US" sz="4000" dirty="0" err="1" smtClean="0"/>
              <a:t>Absorpsi</a:t>
            </a:r>
            <a:r>
              <a:rPr lang="en-US" sz="4000" dirty="0" smtClean="0"/>
              <a:t> </a:t>
            </a:r>
            <a:r>
              <a:rPr lang="en-US" sz="4000" dirty="0" err="1" smtClean="0"/>
              <a:t>saquinavir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indinavir</a:t>
            </a:r>
            <a:r>
              <a:rPr lang="en-US" sz="4000" dirty="0" smtClean="0"/>
              <a:t> </a:t>
            </a:r>
            <a:r>
              <a:rPr lang="en-US" sz="4000" dirty="0" err="1" smtClean="0"/>
              <a:t>dipengaruhi</a:t>
            </a:r>
            <a:r>
              <a:rPr lang="en-US" sz="4000" dirty="0" smtClean="0"/>
              <a:t>  </a:t>
            </a:r>
            <a:r>
              <a:rPr lang="en-US" sz="4000" dirty="0" err="1" smtClean="0"/>
              <a:t>makanan</a:t>
            </a:r>
            <a:r>
              <a:rPr lang="en-US" sz="4000" dirty="0" smtClean="0"/>
              <a:t>.</a:t>
            </a:r>
          </a:p>
          <a:p>
            <a:r>
              <a:rPr lang="en-US" sz="4000" dirty="0" err="1" smtClean="0"/>
              <a:t>Indikasi</a:t>
            </a:r>
            <a:r>
              <a:rPr lang="en-US" sz="4000" dirty="0" smtClean="0"/>
              <a:t> : </a:t>
            </a:r>
            <a:r>
              <a:rPr lang="en-US" sz="4000" dirty="0" err="1" smtClean="0"/>
              <a:t>infeksi</a:t>
            </a:r>
            <a:r>
              <a:rPr lang="en-US" sz="4000" dirty="0" smtClean="0"/>
              <a:t> HIV, AIDS</a:t>
            </a:r>
          </a:p>
          <a:p>
            <a:endParaRPr lang="en-US" sz="4000" dirty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 </a:t>
            </a:r>
            <a:r>
              <a:rPr lang="en-US" dirty="0" err="1" smtClean="0"/>
              <a:t>burung</a:t>
            </a:r>
            <a:r>
              <a:rPr lang="en-US" dirty="0" smtClean="0"/>
              <a:t> (Avian </a:t>
            </a:r>
            <a:r>
              <a:rPr lang="en-US" dirty="0" err="1" smtClean="0"/>
              <a:t>influensa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virus </a:t>
            </a:r>
            <a:r>
              <a:rPr lang="en-US" dirty="0" err="1" smtClean="0"/>
              <a:t>influensa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A sub </a:t>
            </a:r>
            <a:r>
              <a:rPr lang="en-US" dirty="0" err="1" smtClean="0"/>
              <a:t>tipe</a:t>
            </a:r>
            <a:r>
              <a:rPr lang="en-US" dirty="0" smtClean="0"/>
              <a:t> H5N1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 </a:t>
            </a:r>
            <a:r>
              <a:rPr lang="en-US" dirty="0" err="1" smtClean="0"/>
              <a:t>menyerang</a:t>
            </a:r>
            <a:r>
              <a:rPr lang="en-US" dirty="0" smtClean="0"/>
              <a:t> </a:t>
            </a:r>
            <a:r>
              <a:rPr lang="en-US" dirty="0" err="1" smtClean="0"/>
              <a:t>unggas</a:t>
            </a:r>
            <a:r>
              <a:rPr lang="en-US" dirty="0" smtClean="0"/>
              <a:t> &amp;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demam</a:t>
            </a:r>
            <a:r>
              <a:rPr lang="en-US" dirty="0" smtClean="0"/>
              <a:t> </a:t>
            </a:r>
            <a:r>
              <a:rPr lang="en-US" dirty="0" err="1" smtClean="0"/>
              <a:t>mendadak</a:t>
            </a:r>
            <a:r>
              <a:rPr lang="en-US" dirty="0" smtClean="0"/>
              <a:t>  </a:t>
            </a:r>
            <a:r>
              <a:rPr lang="en-US" dirty="0" err="1" smtClean="0"/>
              <a:t>batuk</a:t>
            </a:r>
            <a:r>
              <a:rPr lang="en-US" dirty="0" smtClean="0"/>
              <a:t>, </a:t>
            </a:r>
            <a:r>
              <a:rPr lang="en-US" dirty="0" err="1" smtClean="0"/>
              <a:t>pileksakit</a:t>
            </a:r>
            <a:r>
              <a:rPr lang="en-US" dirty="0" smtClean="0"/>
              <a:t> </a:t>
            </a:r>
            <a:r>
              <a:rPr lang="en-US" dirty="0" err="1" smtClean="0"/>
              <a:t>kepala,sesak</a:t>
            </a:r>
            <a:r>
              <a:rPr lang="en-US" dirty="0" smtClean="0"/>
              <a:t>,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err="1" smtClean="0"/>
              <a:t>Obat</a:t>
            </a:r>
            <a:r>
              <a:rPr lang="en-US" dirty="0" smtClean="0"/>
              <a:t> yang </a:t>
            </a:r>
            <a:r>
              <a:rPr lang="en-US" dirty="0" err="1" smtClean="0"/>
              <a:t>direkomendasikan</a:t>
            </a:r>
            <a:r>
              <a:rPr lang="en-US" dirty="0" smtClean="0"/>
              <a:t> WHO </a:t>
            </a:r>
            <a:r>
              <a:rPr lang="en-US" dirty="0" err="1" smtClean="0"/>
              <a:t>adalah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Oseltamivir</a:t>
            </a:r>
            <a:r>
              <a:rPr lang="en-US" dirty="0" smtClean="0"/>
              <a:t>, </a:t>
            </a:r>
            <a:r>
              <a:rPr lang="en-US" dirty="0" err="1" smtClean="0"/>
              <a:t>pemberian</a:t>
            </a:r>
            <a:r>
              <a:rPr lang="en-US" dirty="0" smtClean="0"/>
              <a:t> hrs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skoring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252728"/>
          </a:xfrm>
        </p:spPr>
        <p:txBody>
          <a:bodyPr/>
          <a:lstStyle/>
          <a:p>
            <a:pPr algn="ctr"/>
            <a:r>
              <a:rPr lang="en-US" dirty="0" err="1" smtClean="0"/>
              <a:t>Skoring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2362200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Gejala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Klinis</a:t>
                      </a:r>
                      <a:r>
                        <a:rPr lang="en-US" sz="2800" dirty="0" smtClean="0"/>
                        <a:t>/ lab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Skoring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Skoring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Gejala</a:t>
                      </a:r>
                      <a:r>
                        <a:rPr lang="en-US" sz="2800" dirty="0" smtClean="0"/>
                        <a:t> &amp; </a:t>
                      </a:r>
                      <a:r>
                        <a:rPr lang="en-US" sz="2800" dirty="0" err="1" smtClean="0"/>
                        <a:t>riwayat</a:t>
                      </a:r>
                      <a:r>
                        <a:rPr lang="en-US" sz="2800" dirty="0" smtClean="0"/>
                        <a:t>  </a:t>
                      </a:r>
                      <a:r>
                        <a:rPr lang="en-US" sz="2800" dirty="0" err="1" smtClean="0"/>
                        <a:t>epidemiologi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Suhu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&lt; 38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&gt;38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Frekuensi</a:t>
                      </a:r>
                      <a:r>
                        <a:rPr lang="en-US" sz="2800" dirty="0" smtClean="0"/>
                        <a:t>  </a:t>
                      </a:r>
                      <a:r>
                        <a:rPr lang="en-US" sz="2800" dirty="0" err="1" smtClean="0"/>
                        <a:t>pernafasan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&gt;N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Ronki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Tidak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ada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ada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Leukopeni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Tidak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ada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ada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Kontak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Tidak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ada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ada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Jumlah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6-7 :</a:t>
            </a:r>
            <a:r>
              <a:rPr lang="en-US" dirty="0" err="1" smtClean="0"/>
              <a:t>evaluasi</a:t>
            </a:r>
            <a:r>
              <a:rPr lang="en-US" dirty="0" smtClean="0"/>
              <a:t> 24 jam,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&gt; 7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oseltamivir</a:t>
            </a:r>
            <a:endParaRPr lang="en-US" dirty="0" smtClean="0"/>
          </a:p>
          <a:p>
            <a:r>
              <a:rPr lang="en-US" dirty="0" err="1" smtClean="0"/>
              <a:t>Skor</a:t>
            </a:r>
            <a:r>
              <a:rPr lang="en-US" dirty="0" smtClean="0"/>
              <a:t>  &gt; 7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oseltamivir</a:t>
            </a:r>
            <a:endParaRPr lang="en-US" dirty="0" smtClean="0"/>
          </a:p>
          <a:p>
            <a:r>
              <a:rPr lang="en-US" dirty="0" err="1" smtClean="0"/>
              <a:t>Oseltamivir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direkomendasikan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profilak</a:t>
            </a:r>
            <a:r>
              <a:rPr lang="en-US" dirty="0" smtClean="0"/>
              <a:t> 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18444">
            <a:off x="369888" y="285750"/>
            <a:ext cx="3362325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228600" y="1447800"/>
            <a:ext cx="81534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buFont typeface="Symbol" pitchFamily="18" charset="2"/>
              <a:buChar char="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Ukuran</a:t>
            </a:r>
            <a:r>
              <a:rPr lang="en-US" sz="2400" dirty="0">
                <a:latin typeface="Calibri" pitchFamily="34" charset="0"/>
              </a:rPr>
              <a:t> : </a:t>
            </a:r>
            <a:r>
              <a:rPr lang="en-US" sz="2400" dirty="0" err="1">
                <a:latin typeface="Calibri" pitchFamily="34" charset="0"/>
              </a:rPr>
              <a:t>sangat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kecil</a:t>
            </a:r>
            <a:r>
              <a:rPr lang="en-US" sz="2400" dirty="0">
                <a:latin typeface="Calibri" pitchFamily="34" charset="0"/>
              </a:rPr>
              <a:t> (20-300 nm)</a:t>
            </a:r>
          </a:p>
          <a:p>
            <a:pPr algn="r">
              <a:lnSpc>
                <a:spcPct val="150000"/>
              </a:lnSpc>
              <a:buFont typeface="Symbol" pitchFamily="18" charset="2"/>
              <a:buChar char=""/>
            </a:pPr>
            <a:r>
              <a:rPr lang="en-US" sz="2400" dirty="0">
                <a:solidFill>
                  <a:schemeClr val="accent4"/>
                </a:solidFill>
                <a:latin typeface="Calibri" pitchFamily="34" charset="0"/>
              </a:rPr>
              <a:t>50</a:t>
            </a:r>
            <a:r>
              <a:rPr lang="id-ID" sz="2400" dirty="0">
                <a:solidFill>
                  <a:schemeClr val="accent4"/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</a:rPr>
              <a:t>x </a:t>
            </a:r>
            <a:r>
              <a:rPr lang="en-US" sz="2400" dirty="0" err="1">
                <a:solidFill>
                  <a:schemeClr val="accent4"/>
                </a:solidFill>
                <a:latin typeface="Calibri" pitchFamily="34" charset="0"/>
              </a:rPr>
              <a:t>lebih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Calibri" pitchFamily="34" charset="0"/>
              </a:rPr>
              <a:t>kecil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Calibri" pitchFamily="34" charset="0"/>
              </a:rPr>
              <a:t>dari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Calibri" pitchFamily="34" charset="0"/>
              </a:rPr>
              <a:t>bakteri</a:t>
            </a:r>
            <a:endParaRPr lang="en-US" sz="2400" dirty="0">
              <a:solidFill>
                <a:schemeClr val="accent4"/>
              </a:solidFill>
              <a:latin typeface="Calibri" pitchFamily="34" charset="0"/>
            </a:endParaRPr>
          </a:p>
          <a:p>
            <a:pPr algn="r">
              <a:lnSpc>
                <a:spcPct val="150000"/>
              </a:lnSpc>
              <a:buFont typeface="Symbol" pitchFamily="18" charset="2"/>
              <a:buChar char=""/>
            </a:pPr>
            <a:r>
              <a:rPr lang="en-US" sz="2400" dirty="0" err="1">
                <a:latin typeface="Calibri" pitchFamily="34" charset="0"/>
              </a:rPr>
              <a:t>Tidak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dapat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dilihat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dengan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mikroskop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biasa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sym typeface="Wingdings" pitchFamily="2" charset="2"/>
              </a:rPr>
              <a:t></a:t>
            </a:r>
            <a:r>
              <a:rPr lang="en-US" sz="2400" dirty="0" err="1" smtClean="0">
                <a:latin typeface="Calibri" pitchFamily="34" charset="0"/>
              </a:rPr>
              <a:t>mikroskop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elektron</a:t>
            </a:r>
            <a:endParaRPr lang="en-US" sz="2400" dirty="0">
              <a:latin typeface="Calibri" pitchFamily="34" charset="0"/>
            </a:endParaRPr>
          </a:p>
          <a:p>
            <a:pPr algn="r">
              <a:lnSpc>
                <a:spcPct val="150000"/>
              </a:lnSpc>
              <a:buFont typeface="Symbol" pitchFamily="18" charset="2"/>
              <a:buChar char=""/>
            </a:pPr>
            <a:r>
              <a:rPr lang="en-US" sz="2400" dirty="0">
                <a:latin typeface="Calibri" pitchFamily="34" charset="0"/>
              </a:rPr>
              <a:t>Virus </a:t>
            </a:r>
            <a:r>
              <a:rPr lang="en-US" sz="2400" dirty="0" err="1">
                <a:latin typeface="Calibri" pitchFamily="34" charset="0"/>
              </a:rPr>
              <a:t>hanya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mempunyai</a:t>
            </a:r>
            <a:r>
              <a:rPr lang="en-US" sz="2400" dirty="0">
                <a:latin typeface="Calibri" pitchFamily="34" charset="0"/>
              </a:rPr>
              <a:t> DNA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RNA</a:t>
            </a:r>
          </a:p>
          <a:p>
            <a:pPr algn="r">
              <a:lnSpc>
                <a:spcPct val="150000"/>
              </a:lnSpc>
              <a:buFont typeface="Symbol" pitchFamily="18" charset="2"/>
              <a:buChar char=""/>
            </a:pPr>
            <a:r>
              <a:rPr lang="en-US" sz="2400" dirty="0" err="1">
                <a:solidFill>
                  <a:schemeClr val="accent4"/>
                </a:solidFill>
                <a:latin typeface="Calibri" pitchFamily="34" charset="0"/>
              </a:rPr>
              <a:t>Mampu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alibri" pitchFamily="34" charset="0"/>
              </a:rPr>
              <a:t>memperbanyak</a:t>
            </a: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Calibri" pitchFamily="34" charset="0"/>
              </a:rPr>
              <a:t>diri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</a:rPr>
              <a:t>, </a:t>
            </a:r>
            <a:r>
              <a:rPr lang="en-US" sz="2400" dirty="0" err="1">
                <a:solidFill>
                  <a:schemeClr val="accent4"/>
                </a:solidFill>
                <a:latin typeface="Calibri" pitchFamily="34" charset="0"/>
              </a:rPr>
              <a:t>tetapi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Calibri" pitchFamily="34" charset="0"/>
              </a:rPr>
              <a:t>hanya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Calibri" pitchFamily="34" charset="0"/>
              </a:rPr>
              <a:t>dalam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Calibri" pitchFamily="34" charset="0"/>
              </a:rPr>
              <a:t>sel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Calibri" pitchFamily="34" charset="0"/>
              </a:rPr>
              <a:t>hidup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</a:rPr>
              <a:t> (host)</a:t>
            </a:r>
          </a:p>
          <a:p>
            <a:pPr algn="r">
              <a:lnSpc>
                <a:spcPct val="150000"/>
              </a:lnSpc>
              <a:buFont typeface="Symbol" pitchFamily="18" charset="2"/>
              <a:buChar char=""/>
            </a:pPr>
            <a:r>
              <a:rPr lang="en-US" sz="2400" dirty="0" err="1">
                <a:latin typeface="Calibri" pitchFamily="34" charset="0"/>
              </a:rPr>
              <a:t>Dalam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host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dapat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bersifat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mematikan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atau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inaktif</a:t>
            </a:r>
            <a:endParaRPr lang="en-US" sz="2400" dirty="0">
              <a:latin typeface="Calibri" pitchFamily="34" charset="0"/>
            </a:endParaRPr>
          </a:p>
          <a:p>
            <a:pPr algn="r">
              <a:lnSpc>
                <a:spcPct val="150000"/>
              </a:lnSpc>
              <a:buFont typeface="Symbol" pitchFamily="18" charset="2"/>
              <a:buChar char=""/>
            </a:pPr>
            <a:r>
              <a:rPr lang="en-US" sz="2400" dirty="0" err="1" smtClean="0">
                <a:latin typeface="Calibri" pitchFamily="34" charset="0"/>
              </a:rPr>
              <a:t>Tidak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mampu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mensintesis</a:t>
            </a:r>
            <a:r>
              <a:rPr lang="en-US" sz="2400" dirty="0">
                <a:latin typeface="Calibri" pitchFamily="34" charset="0"/>
              </a:rPr>
              <a:t> protein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membentuk</a:t>
            </a:r>
            <a:r>
              <a:rPr lang="en-US" sz="2400" dirty="0">
                <a:latin typeface="Calibri" pitchFamily="34" charset="0"/>
              </a:rPr>
              <a:t> ATP</a:t>
            </a:r>
          </a:p>
          <a:p>
            <a:pPr algn="r">
              <a:lnSpc>
                <a:spcPct val="150000"/>
              </a:lnSpc>
              <a:buFont typeface="Symbol" pitchFamily="18" charset="2"/>
              <a:buChar char=""/>
            </a:pPr>
            <a:endParaRPr lang="id-ID" sz="2000" dirty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90F64-442A-4EE7-85CB-29A1CCC725E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 viral lain (</a:t>
            </a:r>
            <a:r>
              <a:rPr lang="en-US" dirty="0" err="1" smtClean="0"/>
              <a:t>imunomodulator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INTERFERON</a:t>
            </a:r>
          </a:p>
          <a:p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interferon </a:t>
            </a:r>
            <a:r>
              <a:rPr lang="el-GR" dirty="0" smtClean="0"/>
              <a:t>α</a:t>
            </a:r>
            <a:r>
              <a:rPr lang="en-US" dirty="0" smtClean="0"/>
              <a:t>,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gamma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sitokin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mamalia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yang  </a:t>
            </a:r>
            <a:r>
              <a:rPr lang="en-US" dirty="0" err="1" smtClean="0"/>
              <a:t>terpapar</a:t>
            </a:r>
            <a:r>
              <a:rPr lang="en-US" dirty="0" smtClean="0"/>
              <a:t>  virus</a:t>
            </a:r>
          </a:p>
          <a:p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uncoating,RNA</a:t>
            </a:r>
            <a:r>
              <a:rPr lang="en-US" dirty="0" smtClean="0"/>
              <a:t> </a:t>
            </a:r>
            <a:r>
              <a:rPr lang="en-US" dirty="0" err="1" smtClean="0"/>
              <a:t>transcription,sintesa</a:t>
            </a:r>
            <a:r>
              <a:rPr lang="en-US" dirty="0" smtClean="0"/>
              <a:t> protein </a:t>
            </a:r>
            <a:r>
              <a:rPr lang="en-US" dirty="0" err="1" smtClean="0"/>
              <a:t>dan</a:t>
            </a:r>
            <a:r>
              <a:rPr lang="en-US" dirty="0" smtClean="0"/>
              <a:t> assembly</a:t>
            </a:r>
          </a:p>
          <a:p>
            <a:pPr>
              <a:buNone/>
            </a:pPr>
            <a:r>
              <a:rPr lang="en-US" dirty="0" smtClean="0"/>
              <a:t>    virus.</a:t>
            </a:r>
          </a:p>
          <a:p>
            <a:r>
              <a:rPr lang="en-US" dirty="0" err="1" smtClean="0"/>
              <a:t>Indikasi</a:t>
            </a:r>
            <a:r>
              <a:rPr lang="en-US" dirty="0" smtClean="0"/>
              <a:t> : Hepatitis virus, </a:t>
            </a:r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papilomavirus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 viral 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IMUNOGLOBULIN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dirty="0" err="1" smtClean="0"/>
              <a:t>Mencegah</a:t>
            </a:r>
            <a:r>
              <a:rPr lang="en-US" dirty="0" smtClean="0"/>
              <a:t>  &amp; </a:t>
            </a:r>
            <a:r>
              <a:rPr lang="en-US" dirty="0" err="1" smtClean="0"/>
              <a:t>Mengobati</a:t>
            </a:r>
            <a:r>
              <a:rPr lang="en-US" dirty="0" smtClean="0"/>
              <a:t>  </a:t>
            </a:r>
            <a:r>
              <a:rPr lang="en-US" dirty="0" err="1" smtClean="0"/>
              <a:t>infeksi</a:t>
            </a:r>
            <a:r>
              <a:rPr lang="en-US" dirty="0" smtClean="0"/>
              <a:t> virus</a:t>
            </a:r>
          </a:p>
          <a:p>
            <a:pPr>
              <a:buNone/>
            </a:pPr>
            <a:r>
              <a:rPr lang="en-US" dirty="0" smtClean="0"/>
              <a:t>     (hepatitis, rabies)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par </a:t>
            </a:r>
            <a:r>
              <a:rPr lang="en-US" dirty="0" err="1" smtClean="0"/>
              <a:t>enteral</a:t>
            </a:r>
            <a:r>
              <a:rPr lang="en-US" dirty="0" smtClean="0"/>
              <a:t> (</a:t>
            </a:r>
            <a:r>
              <a:rPr lang="en-US" dirty="0" err="1" smtClean="0"/>
              <a:t>injeksi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</a:t>
            </a:r>
            <a:r>
              <a:rPr lang="en-US" dirty="0" err="1" smtClean="0"/>
              <a:t>Indikasi</a:t>
            </a:r>
            <a:r>
              <a:rPr lang="en-US" dirty="0" smtClean="0"/>
              <a:t> anti viral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458200" cy="47880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24200"/>
                <a:gridCol w="5334000"/>
              </a:tblGrid>
              <a:tr h="66085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Anti</a:t>
                      </a:r>
                      <a:r>
                        <a:rPr lang="en-US" sz="3200" baseline="0" dirty="0" smtClean="0"/>
                        <a:t> virus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</a:t>
                      </a:r>
                      <a:r>
                        <a:rPr lang="en-US" sz="2800" baseline="0" dirty="0" smtClean="0"/>
                        <a:t> INDIKASI  KLINIK</a:t>
                      </a:r>
                      <a:endParaRPr lang="en-US" sz="2800" dirty="0"/>
                    </a:p>
                  </a:txBody>
                  <a:tcPr/>
                </a:tc>
              </a:tr>
              <a:tr h="66085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Amantadin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rimantadin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Profilak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terapi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influensa</a:t>
                      </a:r>
                      <a:r>
                        <a:rPr lang="en-US" sz="2400" dirty="0" smtClean="0"/>
                        <a:t> A</a:t>
                      </a:r>
                      <a:endParaRPr lang="en-US" sz="2400" dirty="0"/>
                    </a:p>
                  </a:txBody>
                  <a:tcPr/>
                </a:tc>
              </a:tr>
              <a:tr h="66085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Asiklovir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fansiklovir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Infeksi</a:t>
                      </a:r>
                      <a:r>
                        <a:rPr lang="en-US" sz="2400" dirty="0" smtClean="0"/>
                        <a:t> herpes </a:t>
                      </a:r>
                      <a:r>
                        <a:rPr lang="en-US" sz="2400" dirty="0" err="1" smtClean="0"/>
                        <a:t>simplek</a:t>
                      </a:r>
                      <a:r>
                        <a:rPr lang="en-US" sz="2400" baseline="0" dirty="0" smtClean="0"/>
                        <a:t> &amp; herpes zoster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66085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Gansiklovir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Retinitis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sitomegalovirus</a:t>
                      </a:r>
                      <a:endParaRPr lang="en-US" sz="2400" dirty="0"/>
                    </a:p>
                  </a:txBody>
                  <a:tcPr/>
                </a:tc>
              </a:tr>
              <a:tr h="66085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Ribavirin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Infeksi</a:t>
                      </a:r>
                      <a:r>
                        <a:rPr lang="en-US" sz="2400" dirty="0" smtClean="0"/>
                        <a:t>  virus </a:t>
                      </a:r>
                      <a:r>
                        <a:rPr lang="en-US" sz="2400" dirty="0" err="1" smtClean="0"/>
                        <a:t>berat</a:t>
                      </a:r>
                      <a:r>
                        <a:rPr lang="en-US" sz="2400" dirty="0" smtClean="0"/>
                        <a:t>, pneumonia  </a:t>
                      </a:r>
                      <a:r>
                        <a:rPr lang="en-US" sz="2400" dirty="0" err="1" smtClean="0"/>
                        <a:t>respirasi</a:t>
                      </a:r>
                      <a:endParaRPr lang="en-US" sz="2400" dirty="0"/>
                    </a:p>
                  </a:txBody>
                  <a:tcPr/>
                </a:tc>
              </a:tr>
              <a:tr h="66085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Zidovudin,lamivudin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Infeksi</a:t>
                      </a:r>
                      <a:r>
                        <a:rPr lang="en-US" sz="2400" dirty="0" smtClean="0"/>
                        <a:t> HIV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AIDS</a:t>
                      </a:r>
                      <a:endParaRPr lang="en-US" sz="2400" dirty="0"/>
                    </a:p>
                  </a:txBody>
                  <a:tcPr/>
                </a:tc>
              </a:tr>
              <a:tr h="66085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Interferon. etc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Kondiloma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akuminata</a:t>
                      </a:r>
                      <a:r>
                        <a:rPr lang="en-US" sz="2400" dirty="0" smtClean="0"/>
                        <a:t>, hepatitis B &amp;</a:t>
                      </a:r>
                      <a:r>
                        <a:rPr lang="en-US" sz="2400" baseline="0" dirty="0" smtClean="0"/>
                        <a:t> C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Nama</a:t>
            </a:r>
            <a:r>
              <a:rPr lang="en-US" dirty="0" smtClean="0"/>
              <a:t> paten anti viral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3"/>
          <a:ext cx="8229600" cy="44576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653785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Anti viral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Nama</a:t>
                      </a:r>
                      <a:r>
                        <a:rPr lang="en-US" sz="3600" dirty="0" smtClean="0"/>
                        <a:t> Paten</a:t>
                      </a:r>
                      <a:endParaRPr lang="en-US" sz="3600" dirty="0"/>
                    </a:p>
                  </a:txBody>
                  <a:tcPr/>
                </a:tc>
              </a:tr>
              <a:tr h="653785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Asiklovir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Zofirax</a:t>
                      </a:r>
                      <a:endParaRPr lang="en-US" sz="3600" dirty="0"/>
                    </a:p>
                  </a:txBody>
                  <a:tcPr/>
                </a:tc>
              </a:tr>
              <a:tr h="653785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Zidovudin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Retrovir</a:t>
                      </a:r>
                      <a:endParaRPr lang="en-US" sz="3600" dirty="0"/>
                    </a:p>
                  </a:txBody>
                  <a:tcPr/>
                </a:tc>
              </a:tr>
              <a:tr h="653785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Fansiklovir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Famvir</a:t>
                      </a:r>
                      <a:endParaRPr lang="en-US" sz="3600" dirty="0"/>
                    </a:p>
                  </a:txBody>
                  <a:tcPr/>
                </a:tc>
              </a:tr>
              <a:tr h="653785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Lamivudin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Epivir</a:t>
                      </a:r>
                      <a:endParaRPr lang="en-US" sz="3600" dirty="0"/>
                    </a:p>
                  </a:txBody>
                  <a:tcPr/>
                </a:tc>
              </a:tr>
              <a:tr h="1128451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Gansiklovir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Cytovene</a:t>
                      </a:r>
                      <a:endParaRPr lang="en-US" sz="3600" dirty="0" smtClean="0"/>
                    </a:p>
                    <a:p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antivirus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imunokompeten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komplikasinya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virus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virus </a:t>
            </a:r>
            <a:r>
              <a:rPr lang="en-US" dirty="0" err="1" smtClean="0"/>
              <a:t>kronik</a:t>
            </a:r>
            <a:r>
              <a:rPr lang="en-US" dirty="0" smtClean="0"/>
              <a:t>, 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kerusakan</a:t>
            </a:r>
            <a:r>
              <a:rPr lang="en-US" dirty="0" smtClean="0"/>
              <a:t>  organ </a:t>
            </a:r>
            <a:r>
              <a:rPr lang="en-US" dirty="0" err="1" smtClean="0"/>
              <a:t>viseral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,   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paru</a:t>
            </a:r>
            <a:r>
              <a:rPr lang="en-US" dirty="0" smtClean="0"/>
              <a:t>,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cerna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SSP. 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Antivirus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profilaksis</a:t>
            </a:r>
            <a:r>
              <a:rPr lang="en-US" sz="3600" dirty="0" smtClean="0"/>
              <a:t>, </a:t>
            </a:r>
            <a:r>
              <a:rPr lang="en-US" sz="3600" dirty="0" err="1" smtClean="0"/>
              <a:t>supresi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menjaga</a:t>
            </a:r>
            <a:r>
              <a:rPr lang="en-US" sz="3600" dirty="0" smtClean="0"/>
              <a:t> agar </a:t>
            </a:r>
            <a:r>
              <a:rPr lang="en-US" sz="3600" dirty="0" err="1" smtClean="0"/>
              <a:t>replikasi</a:t>
            </a:r>
            <a:r>
              <a:rPr lang="en-US" sz="3600" dirty="0" smtClean="0"/>
              <a:t> virus </a:t>
            </a:r>
            <a:r>
              <a:rPr lang="en-US" sz="3600" dirty="0" err="1" smtClean="0"/>
              <a:t>berada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bawah</a:t>
            </a:r>
            <a:r>
              <a:rPr lang="en-US" sz="3600" dirty="0" smtClean="0"/>
              <a:t> </a:t>
            </a:r>
            <a:r>
              <a:rPr lang="en-US" sz="3600" dirty="0" err="1" smtClean="0"/>
              <a:t>kecepatan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menyebabkan</a:t>
            </a:r>
            <a:r>
              <a:rPr lang="en-US" sz="3600" dirty="0" smtClean="0"/>
              <a:t> </a:t>
            </a:r>
            <a:r>
              <a:rPr lang="en-US" sz="3600" dirty="0" err="1" smtClean="0"/>
              <a:t>kerusakan</a:t>
            </a:r>
            <a:r>
              <a:rPr lang="en-US" sz="3600" dirty="0" smtClean="0"/>
              <a:t> </a:t>
            </a:r>
            <a:r>
              <a:rPr lang="en-US" sz="3600" dirty="0" err="1" smtClean="0"/>
              <a:t>jaringan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pasien</a:t>
            </a:r>
            <a:r>
              <a:rPr lang="en-US" sz="3600" dirty="0" smtClean="0"/>
              <a:t> </a:t>
            </a:r>
            <a:r>
              <a:rPr lang="en-US" sz="3600" dirty="0" err="1" smtClean="0"/>
              <a:t>terinfeksi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asimtomatik</a:t>
            </a:r>
            <a:r>
              <a:rPr lang="en-US" sz="3600" dirty="0" smtClean="0"/>
              <a:t>.</a:t>
            </a:r>
          </a:p>
          <a:p>
            <a:endParaRPr lang="en-US" sz="3600" dirty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Hal yang </a:t>
            </a:r>
            <a:r>
              <a:rPr lang="en-US" sz="3600" dirty="0" err="1" smtClean="0"/>
              <a:t>perlu</a:t>
            </a:r>
            <a:r>
              <a:rPr lang="en-US" sz="3600" dirty="0" smtClean="0"/>
              <a:t> </a:t>
            </a:r>
            <a:r>
              <a:rPr lang="en-US" sz="3600" dirty="0" err="1" smtClean="0"/>
              <a:t>dipertimbangkan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penggunaan</a:t>
            </a:r>
            <a:r>
              <a:rPr lang="en-US" sz="3600" dirty="0" smtClean="0"/>
              <a:t> antivirus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1.Lamanya </a:t>
            </a:r>
            <a:r>
              <a:rPr lang="en-US" sz="4000" dirty="0" err="1" smtClean="0"/>
              <a:t>terapi</a:t>
            </a:r>
            <a:endParaRPr lang="en-US" sz="4000" dirty="0" smtClean="0"/>
          </a:p>
          <a:p>
            <a:r>
              <a:rPr lang="en-US" sz="4000" dirty="0" smtClean="0"/>
              <a:t>2.Pemberian </a:t>
            </a:r>
            <a:r>
              <a:rPr lang="en-US" sz="4000" dirty="0" err="1" smtClean="0"/>
              <a:t>terapi</a:t>
            </a:r>
            <a:r>
              <a:rPr lang="en-US" sz="4000" dirty="0" smtClean="0"/>
              <a:t> </a:t>
            </a:r>
            <a:r>
              <a:rPr lang="en-US" sz="4000" dirty="0" err="1" smtClean="0"/>
              <a:t>tunggal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000" dirty="0" smtClean="0"/>
              <a:t>       </a:t>
            </a:r>
            <a:r>
              <a:rPr lang="en-US" sz="4000" dirty="0" err="1" smtClean="0"/>
              <a:t>kombinasi</a:t>
            </a:r>
            <a:endParaRPr lang="en-US" sz="4000" dirty="0" smtClean="0"/>
          </a:p>
          <a:p>
            <a:r>
              <a:rPr lang="en-US" sz="4000" dirty="0" smtClean="0"/>
              <a:t>3.Nilai </a:t>
            </a:r>
            <a:r>
              <a:rPr lang="en-US" sz="4000" dirty="0" err="1" smtClean="0"/>
              <a:t>leukosit,Interaksi</a:t>
            </a:r>
            <a:r>
              <a:rPr lang="en-US" sz="4000" dirty="0" smtClean="0"/>
              <a:t> </a:t>
            </a:r>
            <a:r>
              <a:rPr lang="en-US" sz="4000" dirty="0" err="1" smtClean="0"/>
              <a:t>obat</a:t>
            </a:r>
            <a:endParaRPr lang="en-US" sz="4000" dirty="0" smtClean="0"/>
          </a:p>
          <a:p>
            <a:r>
              <a:rPr lang="en-US" sz="4000" dirty="0" smtClean="0"/>
              <a:t>4.Kemungkinan </a:t>
            </a:r>
            <a:r>
              <a:rPr lang="en-US" sz="4000" dirty="0" err="1" smtClean="0"/>
              <a:t>terjadinya</a:t>
            </a:r>
            <a:r>
              <a:rPr lang="en-US" sz="4000" dirty="0" smtClean="0"/>
              <a:t> </a:t>
            </a:r>
            <a:r>
              <a:rPr lang="en-US" sz="4000" dirty="0" err="1" smtClean="0"/>
              <a:t>resistensi</a:t>
            </a:r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Keterbatasan</a:t>
            </a:r>
            <a:r>
              <a:rPr lang="en-US" dirty="0" smtClean="0"/>
              <a:t> anti viral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1. Anti virus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mampu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     </a:t>
            </a:r>
            <a:r>
              <a:rPr lang="en-US" sz="3600" dirty="0" err="1" smtClean="0"/>
              <a:t>sepenuhnya</a:t>
            </a:r>
            <a:r>
              <a:rPr lang="en-US" sz="3600" dirty="0" smtClean="0"/>
              <a:t> </a:t>
            </a:r>
            <a:r>
              <a:rPr lang="en-US" sz="3600" dirty="0" err="1" smtClean="0"/>
              <a:t>memberantas</a:t>
            </a:r>
            <a:r>
              <a:rPr lang="en-US" sz="3600" dirty="0" smtClean="0"/>
              <a:t> virus.</a:t>
            </a:r>
          </a:p>
          <a:p>
            <a:pPr>
              <a:buNone/>
            </a:pPr>
            <a:r>
              <a:rPr lang="en-US" sz="3600" dirty="0" smtClean="0"/>
              <a:t>2. </a:t>
            </a:r>
            <a:r>
              <a:rPr lang="en-US" sz="3600" dirty="0" err="1" smtClean="0"/>
              <a:t>Jenis</a:t>
            </a:r>
            <a:r>
              <a:rPr lang="en-US" sz="3600" dirty="0" smtClean="0"/>
              <a:t> HIV yang </a:t>
            </a:r>
            <a:r>
              <a:rPr lang="en-US" sz="3600" dirty="0" err="1" smtClean="0"/>
              <a:t>resisten</a:t>
            </a:r>
            <a:r>
              <a:rPr lang="en-US" sz="3600" dirty="0" smtClean="0"/>
              <a:t> </a:t>
            </a:r>
            <a:r>
              <a:rPr lang="en-US" sz="3600" dirty="0" err="1" smtClean="0"/>
              <a:t>sering</a:t>
            </a:r>
            <a:r>
              <a:rPr lang="en-US" sz="3600" dirty="0" smtClean="0"/>
              <a:t> </a:t>
            </a:r>
            <a:r>
              <a:rPr lang="en-US" sz="3600" dirty="0" err="1" smtClean="0"/>
              <a:t>muncul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3.  </a:t>
            </a:r>
            <a:r>
              <a:rPr lang="en-US" sz="3600" dirty="0" err="1" smtClean="0"/>
              <a:t>Penularan</a:t>
            </a:r>
            <a:r>
              <a:rPr lang="en-US" sz="3600" dirty="0" smtClean="0"/>
              <a:t> HIV </a:t>
            </a:r>
            <a:r>
              <a:rPr lang="en-US" sz="3600" dirty="0" err="1" smtClean="0"/>
              <a:t>melalui</a:t>
            </a:r>
            <a:r>
              <a:rPr lang="en-US" sz="3600" dirty="0" smtClean="0"/>
              <a:t> </a:t>
            </a:r>
            <a:r>
              <a:rPr lang="en-US" sz="3600" dirty="0" err="1" smtClean="0"/>
              <a:t>perilaku</a:t>
            </a:r>
            <a:r>
              <a:rPr lang="en-US" sz="3600" dirty="0" smtClean="0"/>
              <a:t> yang </a:t>
            </a:r>
          </a:p>
          <a:p>
            <a:pPr>
              <a:buNone/>
            </a:pPr>
            <a:r>
              <a:rPr lang="en-US" sz="3600" dirty="0" smtClean="0"/>
              <a:t>      </a:t>
            </a:r>
            <a:r>
              <a:rPr lang="en-US" sz="3600" dirty="0" err="1" smtClean="0"/>
              <a:t>beresiko</a:t>
            </a:r>
            <a:r>
              <a:rPr lang="en-US" sz="3600" dirty="0" smtClean="0"/>
              <a:t>  </a:t>
            </a:r>
            <a:r>
              <a:rPr lang="en-US" sz="3600" dirty="0" err="1" smtClean="0"/>
              <a:t>terus</a:t>
            </a:r>
            <a:r>
              <a:rPr lang="en-US" sz="3600" dirty="0" smtClean="0"/>
              <a:t> </a:t>
            </a:r>
            <a:r>
              <a:rPr lang="en-US" sz="3600" dirty="0" err="1" smtClean="0"/>
              <a:t>terjadi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4. </a:t>
            </a:r>
            <a:r>
              <a:rPr lang="en-US" sz="3600" dirty="0" err="1" smtClean="0"/>
              <a:t>Efek</a:t>
            </a:r>
            <a:r>
              <a:rPr lang="en-US" sz="3600" dirty="0" smtClean="0"/>
              <a:t> </a:t>
            </a:r>
            <a:r>
              <a:rPr lang="en-US" sz="3600" dirty="0" err="1" smtClean="0"/>
              <a:t>samping</a:t>
            </a:r>
            <a:r>
              <a:rPr lang="en-US" sz="3600" dirty="0" smtClean="0"/>
              <a:t> </a:t>
            </a:r>
            <a:r>
              <a:rPr lang="en-US" sz="3600" dirty="0" err="1" smtClean="0"/>
              <a:t>jangka</a:t>
            </a:r>
            <a:r>
              <a:rPr lang="en-US" sz="3600" dirty="0" smtClean="0"/>
              <a:t> </a:t>
            </a:r>
            <a:r>
              <a:rPr lang="en-US" sz="3600" dirty="0" err="1" smtClean="0"/>
              <a:t>pendek</a:t>
            </a:r>
            <a:r>
              <a:rPr lang="en-US" sz="3600" dirty="0" smtClean="0"/>
              <a:t> </a:t>
            </a:r>
            <a:r>
              <a:rPr lang="en-US" sz="3600" dirty="0" err="1" smtClean="0"/>
              <a:t>akibat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     </a:t>
            </a:r>
            <a:r>
              <a:rPr lang="en-US" sz="3600" dirty="0" err="1" smtClean="0"/>
              <a:t>pengobatan</a:t>
            </a:r>
            <a:r>
              <a:rPr lang="en-US" sz="3600" dirty="0" smtClean="0"/>
              <a:t> </a:t>
            </a:r>
            <a:r>
              <a:rPr lang="en-US" sz="3600" dirty="0" err="1" smtClean="0"/>
              <a:t>sering</a:t>
            </a:r>
            <a:r>
              <a:rPr lang="en-US" sz="3600" dirty="0" smtClean="0"/>
              <a:t> </a:t>
            </a:r>
            <a:r>
              <a:rPr lang="en-US" sz="3600" dirty="0" err="1" smtClean="0"/>
              <a:t>terjadi</a:t>
            </a:r>
            <a:endParaRPr lang="en-US" sz="3600" dirty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/>
              <a:t>                                  ALhamDulillah</a:t>
            </a:r>
            <a:endParaRPr lang="en-US" dirty="0"/>
          </a:p>
        </p:txBody>
      </p:sp>
      <p:sp>
        <p:nvSpPr>
          <p:cNvPr id="5" name="Smiley Face 4"/>
          <p:cNvSpPr/>
          <p:nvPr/>
        </p:nvSpPr>
        <p:spPr>
          <a:xfrm>
            <a:off x="3733800" y="2819400"/>
            <a:ext cx="1676400" cy="1600200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642938" y="214313"/>
            <a:ext cx="75009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d-ID">
              <a:latin typeface="Corbel" pitchFamily="34" charset="0"/>
            </a:endParaRPr>
          </a:p>
          <a:p>
            <a:endParaRPr lang="id-ID">
              <a:latin typeface="Corbel" pitchFamily="34" charset="0"/>
            </a:endParaRPr>
          </a:p>
          <a:p>
            <a:endParaRPr lang="id-ID">
              <a:latin typeface="Corbel" pitchFamily="34" charset="0"/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1600200"/>
            <a:ext cx="692943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id-ID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Virus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Virus </a:t>
            </a:r>
            <a:r>
              <a:rPr lang="en-US" dirty="0" err="1" smtClean="0"/>
              <a:t>influensa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</a:t>
            </a:r>
            <a:endParaRPr lang="en-US" dirty="0"/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362200"/>
            <a:ext cx="3176587" cy="28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Elbow Connector 15"/>
          <p:cNvCxnSpPr/>
          <p:nvPr/>
        </p:nvCxnSpPr>
        <p:spPr>
          <a:xfrm rot="10800000">
            <a:off x="4876800" y="2971800"/>
            <a:ext cx="1371600" cy="914400"/>
          </a:xfrm>
          <a:prstGeom prst="bentConnector3">
            <a:avLst>
              <a:gd name="adj1" fmla="val -2688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flipV="1">
            <a:off x="381000" y="3810000"/>
            <a:ext cx="2590800" cy="990600"/>
          </a:xfrm>
          <a:prstGeom prst="bentConnector3">
            <a:avLst>
              <a:gd name="adj1" fmla="val 1613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rot="16200000" flipV="1">
            <a:off x="2514600" y="4648200"/>
            <a:ext cx="1447800" cy="1447800"/>
          </a:xfrm>
          <a:prstGeom prst="bentConnector3">
            <a:avLst>
              <a:gd name="adj1" fmla="val 85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5486400" y="3352800"/>
            <a:ext cx="2286000" cy="1295400"/>
          </a:xfrm>
          <a:prstGeom prst="roundRect">
            <a:avLst>
              <a:gd name="adj" fmla="val 3602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Surface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protein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581400" y="5410200"/>
            <a:ext cx="2514600" cy="1447800"/>
          </a:xfrm>
          <a:prstGeom prst="roundRect">
            <a:avLst>
              <a:gd name="adj" fmla="val 2991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Envelope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lipoprotein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0" y="4114800"/>
            <a:ext cx="2133600" cy="1447800"/>
          </a:xfrm>
          <a:prstGeom prst="roundRect">
            <a:avLst>
              <a:gd name="adj" fmla="val 1972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RNA/DNA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core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381000"/>
            <a:ext cx="5486400" cy="838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PENDAHULUAN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 </a:t>
            </a:r>
            <a:r>
              <a:rPr lang="en-US" sz="3600" dirty="0" err="1" smtClean="0"/>
              <a:t>Sulit</a:t>
            </a:r>
            <a:r>
              <a:rPr lang="en-US" sz="3600" dirty="0" smtClean="0"/>
              <a:t> </a:t>
            </a:r>
            <a:r>
              <a:rPr lang="en-US" sz="3600" dirty="0" err="1" smtClean="0"/>
              <a:t>mendapatkan</a:t>
            </a:r>
            <a:r>
              <a:rPr lang="en-US" sz="3600" dirty="0" smtClean="0"/>
              <a:t> anti virus ideal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Anti virus  </a:t>
            </a:r>
            <a:r>
              <a:rPr lang="en-US" sz="3600" dirty="0" err="1" smtClean="0"/>
              <a:t>menghambat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endParaRPr lang="en-US" sz="3600" dirty="0" smtClean="0"/>
          </a:p>
          <a:p>
            <a:pPr algn="ctr">
              <a:buNone/>
            </a:pPr>
            <a:r>
              <a:rPr lang="en-US" sz="3600" dirty="0" err="1" smtClean="0"/>
              <a:t>membunuh</a:t>
            </a:r>
            <a:r>
              <a:rPr lang="en-US" sz="3600" dirty="0" smtClean="0"/>
              <a:t> virus </a:t>
            </a:r>
            <a:r>
              <a:rPr lang="en-US" sz="3600" dirty="0" err="1" smtClean="0"/>
              <a:t>juga</a:t>
            </a:r>
            <a:r>
              <a:rPr lang="en-US" sz="3600" dirty="0" smtClean="0"/>
              <a:t> </a:t>
            </a:r>
            <a:r>
              <a:rPr lang="en-US" sz="3600" dirty="0" err="1" smtClean="0"/>
              <a:t>merusak</a:t>
            </a:r>
            <a:r>
              <a:rPr lang="en-US" sz="3600" dirty="0" smtClean="0"/>
              <a:t> </a:t>
            </a:r>
            <a:r>
              <a:rPr lang="en-US" sz="3600" dirty="0" err="1" smtClean="0"/>
              <a:t>sel</a:t>
            </a:r>
            <a:r>
              <a:rPr lang="en-US" sz="3600" dirty="0" smtClean="0"/>
              <a:t> host </a:t>
            </a:r>
          </a:p>
          <a:p>
            <a:pPr algn="ctr">
              <a:buNone/>
            </a:pPr>
            <a:r>
              <a:rPr lang="en-US" sz="3600" dirty="0" err="1" smtClean="0"/>
              <a:t>dimana</a:t>
            </a:r>
            <a:r>
              <a:rPr lang="en-US" sz="3600" dirty="0" smtClean="0"/>
              <a:t> virus </a:t>
            </a:r>
            <a:r>
              <a:rPr lang="en-US" sz="3600" dirty="0" err="1" smtClean="0"/>
              <a:t>berada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533400" y="2057400"/>
            <a:ext cx="76200" cy="76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343400" y="2590800"/>
            <a:ext cx="304800" cy="60960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 smtClean="0"/>
              <a:t>Siklus</a:t>
            </a:r>
            <a:r>
              <a:rPr lang="en-US" sz="3600" dirty="0" smtClean="0"/>
              <a:t> </a:t>
            </a:r>
            <a:r>
              <a:rPr lang="en-US" sz="3600" dirty="0" err="1" smtClean="0"/>
              <a:t>replikasi</a:t>
            </a:r>
            <a:r>
              <a:rPr lang="en-US" sz="3600" dirty="0" smtClean="0"/>
              <a:t> virus </a:t>
            </a:r>
            <a:r>
              <a:rPr lang="en-US" sz="3600" dirty="0" err="1" smtClean="0"/>
              <a:t>terdiri</a:t>
            </a:r>
            <a:r>
              <a:rPr lang="en-US" sz="3600" dirty="0" smtClean="0"/>
              <a:t> 10 </a:t>
            </a:r>
            <a:r>
              <a:rPr lang="en-US" sz="3600" dirty="0" err="1" smtClean="0"/>
              <a:t>langkah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berlangsung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sel</a:t>
            </a:r>
            <a:r>
              <a:rPr lang="en-US" sz="3600" dirty="0" smtClean="0"/>
              <a:t> host.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Langkah</a:t>
            </a:r>
            <a:r>
              <a:rPr lang="en-US" sz="3600" dirty="0" smtClean="0"/>
              <a:t> 1 (</a:t>
            </a:r>
            <a:r>
              <a:rPr lang="en-US" sz="3600" dirty="0" err="1" smtClean="0"/>
              <a:t>adsorpsi</a:t>
            </a:r>
            <a:r>
              <a:rPr lang="en-US" sz="3600" dirty="0" smtClean="0"/>
              <a:t> virus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sel</a:t>
            </a:r>
            <a:r>
              <a:rPr lang="en-US" sz="3600" dirty="0" smtClean="0"/>
              <a:t>) – </a:t>
            </a:r>
            <a:r>
              <a:rPr lang="en-US" sz="3600" dirty="0" err="1" smtClean="0"/>
              <a:t>langkah</a:t>
            </a:r>
            <a:r>
              <a:rPr lang="en-US" sz="3600" dirty="0" smtClean="0"/>
              <a:t> 1o (assembly ,</a:t>
            </a:r>
            <a:r>
              <a:rPr lang="en-US" sz="3600" dirty="0" err="1" smtClean="0"/>
              <a:t>pelepasan</a:t>
            </a:r>
            <a:r>
              <a:rPr lang="en-US" sz="3600" dirty="0" smtClean="0"/>
              <a:t> virus)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 Anti viral lama ( </a:t>
            </a:r>
            <a:r>
              <a:rPr lang="en-US" sz="3600" dirty="0" err="1" smtClean="0"/>
              <a:t>idoksuridin</a:t>
            </a:r>
            <a:r>
              <a:rPr lang="en-US" sz="3600" dirty="0" smtClean="0"/>
              <a:t>, </a:t>
            </a:r>
            <a:r>
              <a:rPr lang="en-US" sz="3600" dirty="0" err="1" smtClean="0"/>
              <a:t>sitarabin</a:t>
            </a:r>
            <a:r>
              <a:rPr lang="en-US" sz="3600" dirty="0" smtClean="0"/>
              <a:t>) </a:t>
            </a:r>
            <a:r>
              <a:rPr lang="en-US" sz="3600" dirty="0" err="1" smtClean="0"/>
              <a:t>bersifat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selektif</a:t>
            </a:r>
            <a:r>
              <a:rPr lang="en-US" sz="3600" dirty="0" smtClean="0"/>
              <a:t>  &amp;  </a:t>
            </a:r>
            <a:r>
              <a:rPr lang="en-US" sz="3600" dirty="0" err="1" smtClean="0"/>
              <a:t>toksik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   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2057400" y="457200"/>
            <a:ext cx="5181600" cy="9144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PENDAHULUAN</a:t>
            </a:r>
            <a:endParaRPr lang="en-US" sz="4000" dirty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dirty="0" smtClean="0"/>
              <a:t>Anti viral </a:t>
            </a:r>
            <a:r>
              <a:rPr lang="en-US" sz="3600" dirty="0" err="1" smtClean="0"/>
              <a:t>baru</a:t>
            </a:r>
            <a:r>
              <a:rPr lang="en-US" sz="3600" dirty="0" smtClean="0"/>
              <a:t> :  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selektif</a:t>
            </a:r>
            <a:r>
              <a:rPr lang="en-US" sz="3600" dirty="0" smtClean="0"/>
              <a:t>, </a:t>
            </a:r>
          </a:p>
          <a:p>
            <a:pPr>
              <a:buNone/>
            </a:pPr>
            <a:r>
              <a:rPr lang="en-US" sz="3600" dirty="0" smtClean="0"/>
              <a:t>                                   </a:t>
            </a:r>
            <a:r>
              <a:rPr lang="en-US" sz="3600" dirty="0" err="1" smtClean="0"/>
              <a:t>toksisitas</a:t>
            </a:r>
            <a:r>
              <a:rPr lang="en-US" sz="3600" dirty="0" smtClean="0"/>
              <a:t>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rendah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Anti viral  </a:t>
            </a:r>
            <a:r>
              <a:rPr lang="en-US" sz="3600" dirty="0" err="1" smtClean="0"/>
              <a:t>topikal</a:t>
            </a:r>
            <a:r>
              <a:rPr lang="en-US" sz="3600" dirty="0" smtClean="0"/>
              <a:t>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pengobatan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infeksi</a:t>
            </a:r>
            <a:r>
              <a:rPr lang="en-US" sz="3600" dirty="0" smtClean="0"/>
              <a:t> virus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kulit</a:t>
            </a:r>
            <a:r>
              <a:rPr lang="en-US" sz="3600" dirty="0" smtClean="0"/>
              <a:t>  &amp; </a:t>
            </a:r>
            <a:r>
              <a:rPr lang="en-US" sz="3600" dirty="0" err="1" smtClean="0"/>
              <a:t>membran</a:t>
            </a:r>
            <a:r>
              <a:rPr lang="en-US" sz="3600" dirty="0" smtClean="0"/>
              <a:t> </a:t>
            </a:r>
            <a:r>
              <a:rPr lang="en-US" sz="3600" dirty="0" err="1" smtClean="0"/>
              <a:t>mukosa</a:t>
            </a:r>
            <a:r>
              <a:rPr lang="en-US" sz="3600" dirty="0" smtClean="0"/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52600" y="381000"/>
            <a:ext cx="53340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PENDAHULUAN</a:t>
            </a:r>
            <a:endParaRPr lang="en-US" sz="4000" dirty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1.Block viral attachment to cells</a:t>
            </a:r>
          </a:p>
          <a:p>
            <a:r>
              <a:rPr lang="en-US" sz="3600" dirty="0" smtClean="0"/>
              <a:t>2.Block </a:t>
            </a:r>
            <a:r>
              <a:rPr lang="en-US" sz="3600" dirty="0" err="1" smtClean="0"/>
              <a:t>uncoating</a:t>
            </a:r>
            <a:r>
              <a:rPr lang="en-US" sz="3600" dirty="0" smtClean="0"/>
              <a:t> of virus</a:t>
            </a:r>
          </a:p>
          <a:p>
            <a:r>
              <a:rPr lang="en-US" sz="3600" dirty="0" smtClean="0"/>
              <a:t>3.Inhibit viral DNA/RNA synthesis</a:t>
            </a:r>
          </a:p>
          <a:p>
            <a:r>
              <a:rPr lang="en-US" sz="3600" dirty="0" smtClean="0"/>
              <a:t>4.Inhibit viral protein synthesis</a:t>
            </a:r>
          </a:p>
          <a:p>
            <a:r>
              <a:rPr lang="en-US" sz="3600" dirty="0" smtClean="0"/>
              <a:t>5.Inhibit specific viral enzymes</a:t>
            </a:r>
          </a:p>
          <a:p>
            <a:r>
              <a:rPr lang="en-US" sz="3600" dirty="0" smtClean="0"/>
              <a:t>6.Inhibit viral assembly</a:t>
            </a:r>
          </a:p>
          <a:p>
            <a:r>
              <a:rPr lang="en-US" sz="3600" dirty="0" smtClean="0"/>
              <a:t>7.Inhibit viral release</a:t>
            </a:r>
          </a:p>
          <a:p>
            <a:r>
              <a:rPr lang="en-US" sz="3600" dirty="0" smtClean="0"/>
              <a:t>8.Stimulate host immune system</a:t>
            </a:r>
          </a:p>
          <a:p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1295400" y="457200"/>
            <a:ext cx="6477000" cy="990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KLASIFIKASI  ANTI  VIRAL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" y="3048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703888"/>
            <a:ext cx="594360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Nucleoside reverse transcriptase inhibitor (NRTI)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Nucleotide reverse transcriptase inhibitor  (NtRTI)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Non- Nucleoside reverse transcriptase inhibitor (NNRTI)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Protease inhibitor (PI)</a:t>
            </a:r>
            <a:endParaRPr lang="id-ID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2325E-A538-4B7D-A0C4-828A9E1F982D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14342" name="Picture 8" descr="5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57800" y="76200"/>
            <a:ext cx="2689225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435</TotalTime>
  <Words>828</Words>
  <Application>Microsoft Office PowerPoint</Application>
  <PresentationFormat>On-screen Show (4:3)</PresentationFormat>
  <Paragraphs>241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Module</vt:lpstr>
      <vt:lpstr>RAHMATINI Bagian Farmakologi &amp; Terapi  Fakultas Kedokteran Universitas Andalas</vt:lpstr>
      <vt:lpstr>Slide 2</vt:lpstr>
      <vt:lpstr>               Virus</vt:lpstr>
      <vt:lpstr>Virus influensa</vt:lpstr>
      <vt:lpstr>Slide 5</vt:lpstr>
      <vt:lpstr>Slide 6</vt:lpstr>
      <vt:lpstr>Slide 7</vt:lpstr>
      <vt:lpstr> </vt:lpstr>
      <vt:lpstr>Slide 9</vt:lpstr>
      <vt:lpstr> 1.Block viral attachment to cells</vt:lpstr>
      <vt:lpstr>Slide 11</vt:lpstr>
      <vt:lpstr>Slide 12</vt:lpstr>
      <vt:lpstr>2.Block uncoating of virus </vt:lpstr>
      <vt:lpstr>3.Inhibit viral DNA/RNA synthesis </vt:lpstr>
      <vt:lpstr>Asiklovir</vt:lpstr>
      <vt:lpstr>4.Inhibit viral protein synthesis</vt:lpstr>
      <vt:lpstr>Flu burung (Avian influensa)</vt:lpstr>
      <vt:lpstr>Skoring</vt:lpstr>
      <vt:lpstr>Keterangan</vt:lpstr>
      <vt:lpstr>Anti viral lain (imunomodulator)</vt:lpstr>
      <vt:lpstr>Anti viral lain</vt:lpstr>
      <vt:lpstr>Resume Indikasi anti viral</vt:lpstr>
      <vt:lpstr>Nama paten anti viral</vt:lpstr>
      <vt:lpstr>Tujuan terapi</vt:lpstr>
      <vt:lpstr>Tujuan terapi</vt:lpstr>
      <vt:lpstr> Hal yang perlu dipertimbangkan dalam penggunaan antivirus </vt:lpstr>
      <vt:lpstr>Keterbatasan anti viral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RAHMATINI Bagian Farmakologi &amp; Terapi  fakultas Kedokteran Universitas Andalas</dc:title>
  <dc:creator/>
  <cp:lastModifiedBy>User</cp:lastModifiedBy>
  <cp:revision>60</cp:revision>
  <dcterms:created xsi:type="dcterms:W3CDTF">2006-08-16T00:00:00Z</dcterms:created>
  <dcterms:modified xsi:type="dcterms:W3CDTF">2006-12-31T18:14:13Z</dcterms:modified>
</cp:coreProperties>
</file>