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7" r:id="rId2"/>
    <p:sldId id="261" r:id="rId3"/>
    <p:sldId id="264" r:id="rId4"/>
    <p:sldId id="263" r:id="rId5"/>
    <p:sldId id="258" r:id="rId6"/>
    <p:sldId id="262" r:id="rId7"/>
    <p:sldId id="282" r:id="rId8"/>
    <p:sldId id="280" r:id="rId9"/>
    <p:sldId id="281" r:id="rId10"/>
    <p:sldId id="259" r:id="rId11"/>
    <p:sldId id="267" r:id="rId12"/>
    <p:sldId id="268" r:id="rId13"/>
    <p:sldId id="260" r:id="rId14"/>
    <p:sldId id="276" r:id="rId15"/>
    <p:sldId id="271" r:id="rId16"/>
    <p:sldId id="272" r:id="rId17"/>
    <p:sldId id="27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44CA-4D75-4DA3-8BBA-450C03DEDF24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40C3F1-08DC-42F5-9F06-73106779D508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imunologis</a:t>
          </a:r>
          <a:endParaRPr lang="en-US" dirty="0">
            <a:solidFill>
              <a:schemeClr val="bg1"/>
            </a:solidFill>
          </a:endParaRPr>
        </a:p>
      </dgm:t>
    </dgm:pt>
    <dgm:pt modelId="{11F87602-D980-433B-A26C-50F2C2C0DA2E}" type="parTrans" cxnId="{66BBE7E3-A1AC-4B67-B3C4-323ADDB42F31}">
      <dgm:prSet/>
      <dgm:spPr/>
      <dgm:t>
        <a:bodyPr/>
        <a:lstStyle/>
        <a:p>
          <a:endParaRPr lang="en-US"/>
        </a:p>
      </dgm:t>
    </dgm:pt>
    <dgm:pt modelId="{79727BF4-600B-4C3E-AC25-9F6D7F079A34}" type="sibTrans" cxnId="{66BBE7E3-A1AC-4B67-B3C4-323ADDB42F31}">
      <dgm:prSet/>
      <dgm:spPr/>
      <dgm:t>
        <a:bodyPr/>
        <a:lstStyle/>
        <a:p>
          <a:endParaRPr lang="en-US"/>
        </a:p>
      </dgm:t>
    </dgm:pt>
    <dgm:pt modelId="{2330CA7B-6255-4630-A6C7-E4DA31365CA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Limfosit</a:t>
          </a:r>
          <a:r>
            <a:rPr lang="en-US" dirty="0" smtClean="0">
              <a:solidFill>
                <a:schemeClr val="tx1"/>
              </a:solidFill>
            </a:rPr>
            <a:t> T </a:t>
          </a:r>
          <a:r>
            <a:rPr lang="en-US" dirty="0" err="1" smtClean="0">
              <a:solidFill>
                <a:schemeClr val="tx1"/>
              </a:solidFill>
            </a:rPr>
            <a:t>merupakan</a:t>
          </a:r>
          <a:r>
            <a:rPr lang="en-US" dirty="0" smtClean="0">
              <a:solidFill>
                <a:schemeClr val="tx1"/>
              </a:solidFill>
            </a:rPr>
            <a:t> pacemaker </a:t>
          </a:r>
          <a:r>
            <a:rPr lang="en-US" dirty="0" err="1" smtClean="0">
              <a:solidFill>
                <a:schemeClr val="tx1"/>
              </a:solidFill>
            </a:rPr>
            <a:t>darip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menyebabkan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kelainan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patologis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kulit</a:t>
          </a:r>
          <a:endParaRPr lang="en-US" dirty="0">
            <a:solidFill>
              <a:schemeClr val="tx1"/>
            </a:solidFill>
          </a:endParaRPr>
        </a:p>
      </dgm:t>
    </dgm:pt>
    <dgm:pt modelId="{4A68E9D0-9559-4B85-AA0B-9064F6B37B08}" type="parTrans" cxnId="{C6FCA9BB-F171-47F9-BA38-1EE970138622}">
      <dgm:prSet/>
      <dgm:spPr/>
      <dgm:t>
        <a:bodyPr/>
        <a:lstStyle/>
        <a:p>
          <a:endParaRPr lang="en-US"/>
        </a:p>
      </dgm:t>
    </dgm:pt>
    <dgm:pt modelId="{52541FAD-A48A-427F-8024-6C498EA4D293}" type="sibTrans" cxnId="{C6FCA9BB-F171-47F9-BA38-1EE970138622}">
      <dgm:prSet/>
      <dgm:spPr/>
      <dgm:t>
        <a:bodyPr/>
        <a:lstStyle/>
        <a:p>
          <a:endParaRPr lang="en-US"/>
        </a:p>
      </dgm:t>
    </dgm:pt>
    <dgm:pt modelId="{73F09FAC-BC86-4EF4-8A64-8190CB91B95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i="1" dirty="0" smtClean="0">
              <a:solidFill>
                <a:schemeClr val="bg1"/>
              </a:solidFill>
            </a:rPr>
            <a:t>pacemake</a:t>
          </a:r>
          <a:r>
            <a:rPr lang="en-US" dirty="0" smtClean="0">
              <a:solidFill>
                <a:schemeClr val="bg1"/>
              </a:solidFill>
            </a:rPr>
            <a:t>r </a:t>
          </a:r>
          <a:r>
            <a:rPr lang="en-US" dirty="0" err="1" smtClean="0">
              <a:solidFill>
                <a:schemeClr val="bg1"/>
              </a:solidFill>
            </a:rPr>
            <a:t>atau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endokrin</a:t>
          </a:r>
          <a:endParaRPr lang="en-US" dirty="0">
            <a:solidFill>
              <a:schemeClr val="bg1"/>
            </a:solidFill>
          </a:endParaRPr>
        </a:p>
      </dgm:t>
    </dgm:pt>
    <dgm:pt modelId="{1F14079C-98EC-4FBD-9945-13081D634BCF}" type="parTrans" cxnId="{D0E031F8-6373-4619-903F-BD1F2035F8BB}">
      <dgm:prSet/>
      <dgm:spPr/>
      <dgm:t>
        <a:bodyPr/>
        <a:lstStyle/>
        <a:p>
          <a:endParaRPr lang="en-US"/>
        </a:p>
      </dgm:t>
    </dgm:pt>
    <dgm:pt modelId="{9E1E98AD-DFCA-431A-940D-EB7430D15869}" type="sibTrans" cxnId="{D0E031F8-6373-4619-903F-BD1F2035F8BB}">
      <dgm:prSet/>
      <dgm:spPr/>
      <dgm:t>
        <a:bodyPr/>
        <a:lstStyle/>
        <a:p>
          <a:endParaRPr lang="en-US"/>
        </a:p>
      </dgm:t>
    </dgm:pt>
    <dgm:pt modelId="{FAE94C58-BA65-4883-BA54-2F711072F6E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Proses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menua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dikontrol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oleh</a:t>
          </a:r>
          <a:r>
            <a:rPr lang="en-US" i="1" dirty="0" smtClean="0">
              <a:solidFill>
                <a:schemeClr val="tx1"/>
              </a:solidFill>
            </a:rPr>
            <a:t> pacemaker </a:t>
          </a:r>
          <a:r>
            <a:rPr lang="en-US" dirty="0" err="1" smtClean="0">
              <a:solidFill>
                <a:schemeClr val="tx1"/>
              </a:solidFill>
            </a:rPr>
            <a:t>tertentu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timus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hipotalamus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kelenjar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hipofise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kelenjar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tirod</a:t>
          </a:r>
          <a:endParaRPr lang="en-US" dirty="0">
            <a:solidFill>
              <a:schemeClr val="tx1"/>
            </a:solidFill>
          </a:endParaRPr>
        </a:p>
      </dgm:t>
    </dgm:pt>
    <dgm:pt modelId="{896907C2-17CB-4F90-ACE7-B58FDFA7B00E}" type="parTrans" cxnId="{B501F1F4-5391-4F2F-B5FC-B943AAA86D9D}">
      <dgm:prSet/>
      <dgm:spPr/>
      <dgm:t>
        <a:bodyPr/>
        <a:lstStyle/>
        <a:p>
          <a:endParaRPr lang="en-US"/>
        </a:p>
      </dgm:t>
    </dgm:pt>
    <dgm:pt modelId="{90A87D4F-41C4-4DBE-BFEB-6887C0E93977}" type="sibTrans" cxnId="{B501F1F4-5391-4F2F-B5FC-B943AAA86D9D}">
      <dgm:prSet/>
      <dgm:spPr/>
      <dgm:t>
        <a:bodyPr/>
        <a:lstStyle/>
        <a:p>
          <a:endParaRPr lang="en-US"/>
        </a:p>
      </dgm:t>
    </dgm:pt>
    <dgm:pt modelId="{B3106BEA-3D8D-438D-A32D-2D8EBF0FE38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radikal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bebas</a:t>
          </a:r>
          <a:endParaRPr lang="en-US" dirty="0">
            <a:solidFill>
              <a:schemeClr val="bg1"/>
            </a:solidFill>
          </a:endParaRPr>
        </a:p>
      </dgm:t>
    </dgm:pt>
    <dgm:pt modelId="{1CAF28B3-6C36-4226-B857-65128CA845EB}" type="parTrans" cxnId="{82DE9618-B0EB-4D91-B0AF-55DF461EC52F}">
      <dgm:prSet/>
      <dgm:spPr/>
      <dgm:t>
        <a:bodyPr/>
        <a:lstStyle/>
        <a:p>
          <a:endParaRPr lang="en-US"/>
        </a:p>
      </dgm:t>
    </dgm:pt>
    <dgm:pt modelId="{4242B61E-6265-48A4-891B-77AA4C5EDE0B}" type="sibTrans" cxnId="{82DE9618-B0EB-4D91-B0AF-55DF461EC52F}">
      <dgm:prSet/>
      <dgm:spPr/>
      <dgm:t>
        <a:bodyPr/>
        <a:lstStyle/>
        <a:p>
          <a:endParaRPr lang="en-US"/>
        </a:p>
      </dgm:t>
    </dgm:pt>
    <dgm:pt modelId="{49348CC8-82DF-4CE3-B84F-52BC0F329B5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Gugus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radikal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bebas</a:t>
          </a:r>
          <a:r>
            <a:rPr lang="en-US" dirty="0" smtClean="0">
              <a:solidFill>
                <a:schemeClr val="tx1"/>
              </a:solidFill>
            </a:rPr>
            <a:t> (super </a:t>
          </a:r>
          <a:r>
            <a:rPr lang="en-US" dirty="0" err="1" smtClean="0">
              <a:solidFill>
                <a:schemeClr val="tx1"/>
              </a:solidFill>
            </a:rPr>
            <a:t>oksida</a:t>
          </a:r>
          <a:r>
            <a:rPr lang="en-US" dirty="0" smtClean="0">
              <a:solidFill>
                <a:schemeClr val="tx1"/>
              </a:solidFill>
            </a:rPr>
            <a:t> &amp; </a:t>
          </a:r>
          <a:r>
            <a:rPr lang="en-US" dirty="0" err="1" smtClean="0">
              <a:solidFill>
                <a:schemeClr val="tx1"/>
              </a:solidFill>
            </a:rPr>
            <a:t>hidroksil</a:t>
          </a:r>
          <a:r>
            <a:rPr lang="en-US" dirty="0" smtClean="0">
              <a:solidFill>
                <a:schemeClr val="tx1"/>
              </a:solidFill>
            </a:rPr>
            <a:t>) </a:t>
          </a:r>
          <a:r>
            <a:rPr lang="en-US" dirty="0" err="1" smtClean="0">
              <a:solidFill>
                <a:schemeClr val="tx1"/>
              </a:solidFill>
            </a:rPr>
            <a:t>dapat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menimbulkan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kerusakan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enzim</a:t>
          </a:r>
          <a:r>
            <a:rPr lang="en-US" dirty="0" smtClean="0">
              <a:solidFill>
                <a:schemeClr val="tx1"/>
              </a:solidFill>
            </a:rPr>
            <a:t>, protein, </a:t>
          </a:r>
          <a:r>
            <a:rPr lang="en-US" dirty="0" err="1" smtClean="0">
              <a:solidFill>
                <a:schemeClr val="tx1"/>
              </a:solidFill>
            </a:rPr>
            <a:t>pembuluh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darah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membran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pigmentasi</a:t>
          </a:r>
          <a:endParaRPr lang="en-US" dirty="0">
            <a:solidFill>
              <a:schemeClr val="tx1"/>
            </a:solidFill>
          </a:endParaRPr>
        </a:p>
      </dgm:t>
    </dgm:pt>
    <dgm:pt modelId="{93F8608C-0711-4B81-BECA-EB064692F5FC}" type="parTrans" cxnId="{DBC7D57B-A050-4081-8AA9-480931EC84D0}">
      <dgm:prSet/>
      <dgm:spPr/>
      <dgm:t>
        <a:bodyPr/>
        <a:lstStyle/>
        <a:p>
          <a:endParaRPr lang="en-US"/>
        </a:p>
      </dgm:t>
    </dgm:pt>
    <dgm:pt modelId="{8160E97D-CAED-4EAB-AB4D-E8F80D337DF3}" type="sibTrans" cxnId="{DBC7D57B-A050-4081-8AA9-480931EC84D0}">
      <dgm:prSet/>
      <dgm:spPr/>
      <dgm:t>
        <a:bodyPr/>
        <a:lstStyle/>
        <a:p>
          <a:endParaRPr lang="en-US"/>
        </a:p>
      </dgm:t>
    </dgm:pt>
    <dgm:pt modelId="{2ADC7963-F529-46FC-8319-F22A66F27E27}" type="pres">
      <dgm:prSet presAssocID="{89DB44CA-4D75-4DA3-8BBA-450C03DEDF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2902-DCEF-4171-9E1C-911F060B18B2}" type="pres">
      <dgm:prSet presAssocID="{F740C3F1-08DC-42F5-9F06-73106779D508}" presName="parentLin" presStyleCnt="0"/>
      <dgm:spPr/>
    </dgm:pt>
    <dgm:pt modelId="{42E41728-23E1-4BC6-AC40-88F65B6374B5}" type="pres">
      <dgm:prSet presAssocID="{F740C3F1-08DC-42F5-9F06-73106779D5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9F4D42-A005-414D-ADD0-BFDE10471A3B}" type="pres">
      <dgm:prSet presAssocID="{F740C3F1-08DC-42F5-9F06-73106779D5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9795-1899-4BE0-A5C9-3DF48DBDE6C5}" type="pres">
      <dgm:prSet presAssocID="{F740C3F1-08DC-42F5-9F06-73106779D508}" presName="negativeSpace" presStyleCnt="0"/>
      <dgm:spPr/>
    </dgm:pt>
    <dgm:pt modelId="{D53BA001-A4E8-40C2-AE54-3123FFE7FC9B}" type="pres">
      <dgm:prSet presAssocID="{F740C3F1-08DC-42F5-9F06-73106779D5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342FB-A2C5-4177-81DC-2188FBAE68AD}" type="pres">
      <dgm:prSet presAssocID="{79727BF4-600B-4C3E-AC25-9F6D7F079A34}" presName="spaceBetweenRectangles" presStyleCnt="0"/>
      <dgm:spPr/>
    </dgm:pt>
    <dgm:pt modelId="{C020A9CA-9FA5-4B94-B63A-0195BE5A7A79}" type="pres">
      <dgm:prSet presAssocID="{73F09FAC-BC86-4EF4-8A64-8190CB91B95A}" presName="parentLin" presStyleCnt="0"/>
      <dgm:spPr/>
    </dgm:pt>
    <dgm:pt modelId="{9DC25FFC-2D77-4E1A-A3AB-A97CE57142C0}" type="pres">
      <dgm:prSet presAssocID="{73F09FAC-BC86-4EF4-8A64-8190CB91B95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3A504C-D9BC-4E0D-8F82-438077D735CF}" type="pres">
      <dgm:prSet presAssocID="{73F09FAC-BC86-4EF4-8A64-8190CB91B9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F756B-89AB-4F66-80BF-FECDA33C957C}" type="pres">
      <dgm:prSet presAssocID="{73F09FAC-BC86-4EF4-8A64-8190CB91B95A}" presName="negativeSpace" presStyleCnt="0"/>
      <dgm:spPr/>
    </dgm:pt>
    <dgm:pt modelId="{764FA747-76FC-47DE-8953-386B33387B25}" type="pres">
      <dgm:prSet presAssocID="{73F09FAC-BC86-4EF4-8A64-8190CB91B95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7AC9D-4732-4E87-B4FE-34ADB92BD4CC}" type="pres">
      <dgm:prSet presAssocID="{9E1E98AD-DFCA-431A-940D-EB7430D15869}" presName="spaceBetweenRectangles" presStyleCnt="0"/>
      <dgm:spPr/>
    </dgm:pt>
    <dgm:pt modelId="{B6F6FF7E-72FC-4009-8E4F-FA22E4E0AB38}" type="pres">
      <dgm:prSet presAssocID="{B3106BEA-3D8D-438D-A32D-2D8EBF0FE38A}" presName="parentLin" presStyleCnt="0"/>
      <dgm:spPr/>
    </dgm:pt>
    <dgm:pt modelId="{C3B67B10-09DF-4CB0-86D2-A890E7CB9902}" type="pres">
      <dgm:prSet presAssocID="{B3106BEA-3D8D-438D-A32D-2D8EBF0FE38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CB9E430-E0F5-4985-87B0-1D24BA4FD09C}" type="pres">
      <dgm:prSet presAssocID="{B3106BEA-3D8D-438D-A32D-2D8EBF0FE3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C2BBC-A985-4F1B-BAA9-23109D39951F}" type="pres">
      <dgm:prSet presAssocID="{B3106BEA-3D8D-438D-A32D-2D8EBF0FE38A}" presName="negativeSpace" presStyleCnt="0"/>
      <dgm:spPr/>
    </dgm:pt>
    <dgm:pt modelId="{961669C3-A96E-48D8-BCE6-499768BFA2BE}" type="pres">
      <dgm:prSet presAssocID="{B3106BEA-3D8D-438D-A32D-2D8EBF0FE38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1C388-6ACF-4701-B5AF-17B4C010A057}" type="presOf" srcId="{F740C3F1-08DC-42F5-9F06-73106779D508}" destId="{419F4D42-A005-414D-ADD0-BFDE10471A3B}" srcOrd="1" destOrd="0" presId="urn:microsoft.com/office/officeart/2005/8/layout/list1"/>
    <dgm:cxn modelId="{7856DF07-7080-4F32-AB76-11005F8DFFE6}" type="presOf" srcId="{2330CA7B-6255-4630-A6C7-E4DA31365CAA}" destId="{D53BA001-A4E8-40C2-AE54-3123FFE7FC9B}" srcOrd="0" destOrd="0" presId="urn:microsoft.com/office/officeart/2005/8/layout/list1"/>
    <dgm:cxn modelId="{7266F398-D76D-4A53-97A5-EAB44DAB1416}" type="presOf" srcId="{B3106BEA-3D8D-438D-A32D-2D8EBF0FE38A}" destId="{9CB9E430-E0F5-4985-87B0-1D24BA4FD09C}" srcOrd="1" destOrd="0" presId="urn:microsoft.com/office/officeart/2005/8/layout/list1"/>
    <dgm:cxn modelId="{EE484F93-9A8C-4093-BA5C-A502328FCE61}" type="presOf" srcId="{FAE94C58-BA65-4883-BA54-2F711072F6E8}" destId="{764FA747-76FC-47DE-8953-386B33387B25}" srcOrd="0" destOrd="0" presId="urn:microsoft.com/office/officeart/2005/8/layout/list1"/>
    <dgm:cxn modelId="{82DE9618-B0EB-4D91-B0AF-55DF461EC52F}" srcId="{89DB44CA-4D75-4DA3-8BBA-450C03DEDF24}" destId="{B3106BEA-3D8D-438D-A32D-2D8EBF0FE38A}" srcOrd="2" destOrd="0" parTransId="{1CAF28B3-6C36-4226-B857-65128CA845EB}" sibTransId="{4242B61E-6265-48A4-891B-77AA4C5EDE0B}"/>
    <dgm:cxn modelId="{85EE023E-188E-4C5A-B4C1-9B3097478FE9}" type="presOf" srcId="{F740C3F1-08DC-42F5-9F06-73106779D508}" destId="{42E41728-23E1-4BC6-AC40-88F65B6374B5}" srcOrd="0" destOrd="0" presId="urn:microsoft.com/office/officeart/2005/8/layout/list1"/>
    <dgm:cxn modelId="{D0E031F8-6373-4619-903F-BD1F2035F8BB}" srcId="{89DB44CA-4D75-4DA3-8BBA-450C03DEDF24}" destId="{73F09FAC-BC86-4EF4-8A64-8190CB91B95A}" srcOrd="1" destOrd="0" parTransId="{1F14079C-98EC-4FBD-9945-13081D634BCF}" sibTransId="{9E1E98AD-DFCA-431A-940D-EB7430D15869}"/>
    <dgm:cxn modelId="{9909A380-7D58-48ED-ADA8-697CA764769E}" type="presOf" srcId="{73F09FAC-BC86-4EF4-8A64-8190CB91B95A}" destId="{9DC25FFC-2D77-4E1A-A3AB-A97CE57142C0}" srcOrd="0" destOrd="0" presId="urn:microsoft.com/office/officeart/2005/8/layout/list1"/>
    <dgm:cxn modelId="{6EBB06F9-1C80-463B-9D22-5200DD656F08}" type="presOf" srcId="{B3106BEA-3D8D-438D-A32D-2D8EBF0FE38A}" destId="{C3B67B10-09DF-4CB0-86D2-A890E7CB9902}" srcOrd="0" destOrd="0" presId="urn:microsoft.com/office/officeart/2005/8/layout/list1"/>
    <dgm:cxn modelId="{0A27AFA2-22F2-42AD-B1ED-3124DEC13735}" type="presOf" srcId="{89DB44CA-4D75-4DA3-8BBA-450C03DEDF24}" destId="{2ADC7963-F529-46FC-8319-F22A66F27E27}" srcOrd="0" destOrd="0" presId="urn:microsoft.com/office/officeart/2005/8/layout/list1"/>
    <dgm:cxn modelId="{C6FCA9BB-F171-47F9-BA38-1EE970138622}" srcId="{F740C3F1-08DC-42F5-9F06-73106779D508}" destId="{2330CA7B-6255-4630-A6C7-E4DA31365CAA}" srcOrd="0" destOrd="0" parTransId="{4A68E9D0-9559-4B85-AA0B-9064F6B37B08}" sibTransId="{52541FAD-A48A-427F-8024-6C498EA4D293}"/>
    <dgm:cxn modelId="{1B411874-9CED-43CC-B524-07D8D931A6DE}" type="presOf" srcId="{73F09FAC-BC86-4EF4-8A64-8190CB91B95A}" destId="{273A504C-D9BC-4E0D-8F82-438077D735CF}" srcOrd="1" destOrd="0" presId="urn:microsoft.com/office/officeart/2005/8/layout/list1"/>
    <dgm:cxn modelId="{DBC7D57B-A050-4081-8AA9-480931EC84D0}" srcId="{B3106BEA-3D8D-438D-A32D-2D8EBF0FE38A}" destId="{49348CC8-82DF-4CE3-B84F-52BC0F329B55}" srcOrd="0" destOrd="0" parTransId="{93F8608C-0711-4B81-BECA-EB064692F5FC}" sibTransId="{8160E97D-CAED-4EAB-AB4D-E8F80D337DF3}"/>
    <dgm:cxn modelId="{66BBE7E3-A1AC-4B67-B3C4-323ADDB42F31}" srcId="{89DB44CA-4D75-4DA3-8BBA-450C03DEDF24}" destId="{F740C3F1-08DC-42F5-9F06-73106779D508}" srcOrd="0" destOrd="0" parTransId="{11F87602-D980-433B-A26C-50F2C2C0DA2E}" sibTransId="{79727BF4-600B-4C3E-AC25-9F6D7F079A34}"/>
    <dgm:cxn modelId="{B501F1F4-5391-4F2F-B5FC-B943AAA86D9D}" srcId="{73F09FAC-BC86-4EF4-8A64-8190CB91B95A}" destId="{FAE94C58-BA65-4883-BA54-2F711072F6E8}" srcOrd="0" destOrd="0" parTransId="{896907C2-17CB-4F90-ACE7-B58FDFA7B00E}" sibTransId="{90A87D4F-41C4-4DBE-BFEB-6887C0E93977}"/>
    <dgm:cxn modelId="{F6CADD36-6E41-4F8D-952D-CBB129B761DB}" type="presOf" srcId="{49348CC8-82DF-4CE3-B84F-52BC0F329B55}" destId="{961669C3-A96E-48D8-BCE6-499768BFA2BE}" srcOrd="0" destOrd="0" presId="urn:microsoft.com/office/officeart/2005/8/layout/list1"/>
    <dgm:cxn modelId="{1A92F538-16B0-4725-8491-3C1E17C44B72}" type="presParOf" srcId="{2ADC7963-F529-46FC-8319-F22A66F27E27}" destId="{CBDB2902-DCEF-4171-9E1C-911F060B18B2}" srcOrd="0" destOrd="0" presId="urn:microsoft.com/office/officeart/2005/8/layout/list1"/>
    <dgm:cxn modelId="{C8319729-25DF-44D1-ABF3-1431A91DCD39}" type="presParOf" srcId="{CBDB2902-DCEF-4171-9E1C-911F060B18B2}" destId="{42E41728-23E1-4BC6-AC40-88F65B6374B5}" srcOrd="0" destOrd="0" presId="urn:microsoft.com/office/officeart/2005/8/layout/list1"/>
    <dgm:cxn modelId="{ADA4DA62-9658-45E3-887A-E70F20FDC750}" type="presParOf" srcId="{CBDB2902-DCEF-4171-9E1C-911F060B18B2}" destId="{419F4D42-A005-414D-ADD0-BFDE10471A3B}" srcOrd="1" destOrd="0" presId="urn:microsoft.com/office/officeart/2005/8/layout/list1"/>
    <dgm:cxn modelId="{5F3B5A57-04E8-4060-9B7E-F251BF0215C7}" type="presParOf" srcId="{2ADC7963-F529-46FC-8319-F22A66F27E27}" destId="{ABF79795-1899-4BE0-A5C9-3DF48DBDE6C5}" srcOrd="1" destOrd="0" presId="urn:microsoft.com/office/officeart/2005/8/layout/list1"/>
    <dgm:cxn modelId="{9327FB73-B7C7-41DE-9421-67252DED251C}" type="presParOf" srcId="{2ADC7963-F529-46FC-8319-F22A66F27E27}" destId="{D53BA001-A4E8-40C2-AE54-3123FFE7FC9B}" srcOrd="2" destOrd="0" presId="urn:microsoft.com/office/officeart/2005/8/layout/list1"/>
    <dgm:cxn modelId="{204B3BB9-81A6-4F90-AA60-50ACECE76977}" type="presParOf" srcId="{2ADC7963-F529-46FC-8319-F22A66F27E27}" destId="{651342FB-A2C5-4177-81DC-2188FBAE68AD}" srcOrd="3" destOrd="0" presId="urn:microsoft.com/office/officeart/2005/8/layout/list1"/>
    <dgm:cxn modelId="{EA60129A-2B58-4100-8179-D710DBB2A0F1}" type="presParOf" srcId="{2ADC7963-F529-46FC-8319-F22A66F27E27}" destId="{C020A9CA-9FA5-4B94-B63A-0195BE5A7A79}" srcOrd="4" destOrd="0" presId="urn:microsoft.com/office/officeart/2005/8/layout/list1"/>
    <dgm:cxn modelId="{C9C1AE52-AE74-40BD-A8D7-5C3AEB538142}" type="presParOf" srcId="{C020A9CA-9FA5-4B94-B63A-0195BE5A7A79}" destId="{9DC25FFC-2D77-4E1A-A3AB-A97CE57142C0}" srcOrd="0" destOrd="0" presId="urn:microsoft.com/office/officeart/2005/8/layout/list1"/>
    <dgm:cxn modelId="{5412B67D-EB36-4463-AB3D-CDB358AA1D09}" type="presParOf" srcId="{C020A9CA-9FA5-4B94-B63A-0195BE5A7A79}" destId="{273A504C-D9BC-4E0D-8F82-438077D735CF}" srcOrd="1" destOrd="0" presId="urn:microsoft.com/office/officeart/2005/8/layout/list1"/>
    <dgm:cxn modelId="{740A1C2F-5EAE-4041-B8C4-F07EE4413B0F}" type="presParOf" srcId="{2ADC7963-F529-46FC-8319-F22A66F27E27}" destId="{6E9F756B-89AB-4F66-80BF-FECDA33C957C}" srcOrd="5" destOrd="0" presId="urn:microsoft.com/office/officeart/2005/8/layout/list1"/>
    <dgm:cxn modelId="{F01B47BD-99A2-4E60-A461-C05FFF9DA3E9}" type="presParOf" srcId="{2ADC7963-F529-46FC-8319-F22A66F27E27}" destId="{764FA747-76FC-47DE-8953-386B33387B25}" srcOrd="6" destOrd="0" presId="urn:microsoft.com/office/officeart/2005/8/layout/list1"/>
    <dgm:cxn modelId="{E67DB8F2-D157-4FE0-8EE0-DB802171B3FC}" type="presParOf" srcId="{2ADC7963-F529-46FC-8319-F22A66F27E27}" destId="{D167AC9D-4732-4E87-B4FE-34ADB92BD4CC}" srcOrd="7" destOrd="0" presId="urn:microsoft.com/office/officeart/2005/8/layout/list1"/>
    <dgm:cxn modelId="{09EB5889-AB47-4B6E-B1C5-148EFF0F0493}" type="presParOf" srcId="{2ADC7963-F529-46FC-8319-F22A66F27E27}" destId="{B6F6FF7E-72FC-4009-8E4F-FA22E4E0AB38}" srcOrd="8" destOrd="0" presId="urn:microsoft.com/office/officeart/2005/8/layout/list1"/>
    <dgm:cxn modelId="{8CD1A84A-5CC2-493F-8F8A-0D152CF35838}" type="presParOf" srcId="{B6F6FF7E-72FC-4009-8E4F-FA22E4E0AB38}" destId="{C3B67B10-09DF-4CB0-86D2-A890E7CB9902}" srcOrd="0" destOrd="0" presId="urn:microsoft.com/office/officeart/2005/8/layout/list1"/>
    <dgm:cxn modelId="{845FFA89-FA05-4CF0-83F1-52A32ADFA93A}" type="presParOf" srcId="{B6F6FF7E-72FC-4009-8E4F-FA22E4E0AB38}" destId="{9CB9E430-E0F5-4985-87B0-1D24BA4FD09C}" srcOrd="1" destOrd="0" presId="urn:microsoft.com/office/officeart/2005/8/layout/list1"/>
    <dgm:cxn modelId="{8C50D789-5FF4-4C3C-8583-19070364160F}" type="presParOf" srcId="{2ADC7963-F529-46FC-8319-F22A66F27E27}" destId="{8D6C2BBC-A985-4F1B-BAA9-23109D39951F}" srcOrd="9" destOrd="0" presId="urn:microsoft.com/office/officeart/2005/8/layout/list1"/>
    <dgm:cxn modelId="{6380A5E3-F155-4255-B819-8F165B941826}" type="presParOf" srcId="{2ADC7963-F529-46FC-8319-F22A66F27E27}" destId="{961669C3-A96E-48D8-BCE6-499768BFA2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EF169-D84A-4B50-98C7-326A0499D695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8AFD80-C260-40F9-8025-9679A701754B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replikasi</a:t>
          </a:r>
          <a:r>
            <a:rPr lang="en-US" dirty="0" smtClean="0">
              <a:solidFill>
                <a:schemeClr val="bg1"/>
              </a:solidFill>
            </a:rPr>
            <a:t> DNA </a:t>
          </a:r>
          <a:r>
            <a:rPr lang="en-US" dirty="0" err="1" smtClean="0">
              <a:solidFill>
                <a:schemeClr val="bg1"/>
              </a:solidFill>
            </a:rPr>
            <a:t>dari</a:t>
          </a:r>
          <a:r>
            <a:rPr lang="en-US" dirty="0" smtClean="0">
              <a:solidFill>
                <a:schemeClr val="bg1"/>
              </a:solidFill>
            </a:rPr>
            <a:t> Hart RW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Setlow</a:t>
          </a:r>
          <a:r>
            <a:rPr lang="en-US" dirty="0" smtClean="0">
              <a:solidFill>
                <a:schemeClr val="bg1"/>
              </a:solidFill>
            </a:rPr>
            <a:t> RB</a:t>
          </a:r>
          <a:endParaRPr lang="en-US" dirty="0">
            <a:solidFill>
              <a:schemeClr val="bg1"/>
            </a:solidFill>
          </a:endParaRPr>
        </a:p>
      </dgm:t>
    </dgm:pt>
    <dgm:pt modelId="{766D768B-31DF-446C-B755-F27148954334}" type="parTrans" cxnId="{B918B00A-4989-42B5-AB52-04B07BEBC45B}">
      <dgm:prSet/>
      <dgm:spPr/>
      <dgm:t>
        <a:bodyPr/>
        <a:lstStyle/>
        <a:p>
          <a:endParaRPr lang="en-US"/>
        </a:p>
      </dgm:t>
    </dgm:pt>
    <dgm:pt modelId="{B2905983-2DD9-4DCA-AFE6-B75B12D932BF}" type="sibTrans" cxnId="{B918B00A-4989-42B5-AB52-04B07BEBC45B}">
      <dgm:prSet/>
      <dgm:spPr/>
      <dgm:t>
        <a:bodyPr/>
        <a:lstStyle/>
        <a:p>
          <a:endParaRPr lang="en-US"/>
        </a:p>
      </dgm:t>
    </dgm:pt>
    <dgm:pt modelId="{D8CEBB48-D330-4E67-B37D-169F739C691C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cross linkage </a:t>
          </a:r>
          <a:r>
            <a:rPr lang="en-US" dirty="0" err="1" smtClean="0">
              <a:solidFill>
                <a:schemeClr val="bg1"/>
              </a:solidFill>
            </a:rPr>
            <a:t>dari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Bjorkstein</a:t>
          </a:r>
          <a:r>
            <a:rPr lang="en-US" dirty="0" smtClean="0">
              <a:solidFill>
                <a:schemeClr val="bg1"/>
              </a:solidFill>
            </a:rPr>
            <a:t>	</a:t>
          </a:r>
          <a:endParaRPr lang="en-US" dirty="0">
            <a:solidFill>
              <a:schemeClr val="bg1"/>
            </a:solidFill>
          </a:endParaRPr>
        </a:p>
      </dgm:t>
    </dgm:pt>
    <dgm:pt modelId="{CD84DFA0-1F22-442E-A301-9CEBB3ED258F}" type="parTrans" cxnId="{8E247CDC-20F8-46E0-9457-260D79B5D294}">
      <dgm:prSet/>
      <dgm:spPr/>
      <dgm:t>
        <a:bodyPr/>
        <a:lstStyle/>
        <a:p>
          <a:endParaRPr lang="en-US"/>
        </a:p>
      </dgm:t>
    </dgm:pt>
    <dgm:pt modelId="{83EE904A-3C40-4948-B5CC-C2C8A216A941}" type="sibTrans" cxnId="{8E247CDC-20F8-46E0-9457-260D79B5D294}">
      <dgm:prSet/>
      <dgm:spPr/>
      <dgm:t>
        <a:bodyPr/>
        <a:lstStyle/>
        <a:p>
          <a:endParaRPr lang="en-US"/>
        </a:p>
      </dgm:t>
    </dgm:pt>
    <dgm:pt modelId="{99583AFF-97BA-4E53-94CA-B4BFC8C137A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Penuaan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akibat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terbentuknya</a:t>
          </a:r>
          <a:r>
            <a:rPr lang="en-US" dirty="0" smtClean="0">
              <a:solidFill>
                <a:schemeClr val="tx1"/>
              </a:solidFill>
            </a:rPr>
            <a:t> cross linkage intra &amp; </a:t>
          </a:r>
          <a:r>
            <a:rPr lang="en-US" dirty="0" err="1" smtClean="0">
              <a:solidFill>
                <a:schemeClr val="tx1"/>
              </a:solidFill>
            </a:rPr>
            <a:t>interseluler</a:t>
          </a:r>
          <a:endParaRPr lang="en-US" dirty="0">
            <a:solidFill>
              <a:schemeClr val="tx1"/>
            </a:solidFill>
          </a:endParaRPr>
        </a:p>
      </dgm:t>
    </dgm:pt>
    <dgm:pt modelId="{9B79A01E-A216-4AA6-8ECA-08950E16B032}" type="parTrans" cxnId="{2FC17F77-5CD7-4C0A-AD66-46871F45731E}">
      <dgm:prSet/>
      <dgm:spPr/>
      <dgm:t>
        <a:bodyPr/>
        <a:lstStyle/>
        <a:p>
          <a:endParaRPr lang="en-US"/>
        </a:p>
      </dgm:t>
    </dgm:pt>
    <dgm:pt modelId="{4E3FA0DB-5FB9-41EB-950F-4D8706684365}" type="sibTrans" cxnId="{2FC17F77-5CD7-4C0A-AD66-46871F45731E}">
      <dgm:prSet/>
      <dgm:spPr/>
      <dgm:t>
        <a:bodyPr/>
        <a:lstStyle/>
        <a:p>
          <a:endParaRPr lang="en-US"/>
        </a:p>
      </dgm:t>
    </dgm:pt>
    <dgm:pt modelId="{8D19F27A-4170-4E2C-8179-31D7FB3EA153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Teori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orgel</a:t>
          </a:r>
          <a:r>
            <a:rPr lang="en-US" dirty="0" smtClean="0">
              <a:solidFill>
                <a:schemeClr val="bg1"/>
              </a:solidFill>
            </a:rPr>
            <a:t> error </a:t>
          </a:r>
          <a:endParaRPr lang="en-US" dirty="0">
            <a:solidFill>
              <a:schemeClr val="bg1"/>
            </a:solidFill>
          </a:endParaRPr>
        </a:p>
      </dgm:t>
    </dgm:pt>
    <dgm:pt modelId="{A950109C-DA68-4170-A0C9-4E7D2415E8F0}" type="parTrans" cxnId="{FA5206FC-B582-4E9A-8F17-E44C648FFC96}">
      <dgm:prSet/>
      <dgm:spPr/>
      <dgm:t>
        <a:bodyPr/>
        <a:lstStyle/>
        <a:p>
          <a:endParaRPr lang="en-US"/>
        </a:p>
      </dgm:t>
    </dgm:pt>
    <dgm:pt modelId="{C8D0D67F-1330-4C54-B802-8327B33C4059}" type="sibTrans" cxnId="{FA5206FC-B582-4E9A-8F17-E44C648FFC96}">
      <dgm:prSet/>
      <dgm:spPr/>
      <dgm:t>
        <a:bodyPr/>
        <a:lstStyle/>
        <a:p>
          <a:endParaRPr lang="en-US"/>
        </a:p>
      </dgm:t>
    </dgm:pt>
    <dgm:pt modelId="{A1745AE2-492E-4553-913D-6E60B04797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terjadinya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kerusakan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DNA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memperngaruhi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masa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hidup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endParaRPr lang="en-US" dirty="0">
            <a:solidFill>
              <a:schemeClr val="tx1"/>
            </a:solidFill>
          </a:endParaRPr>
        </a:p>
      </dgm:t>
    </dgm:pt>
    <dgm:pt modelId="{47F4649E-567F-4FFE-823C-CE3C202DCCFE}" type="parTrans" cxnId="{65EF3854-A426-46FF-8CA4-CC18229BFBE8}">
      <dgm:prSet/>
      <dgm:spPr/>
      <dgm:t>
        <a:bodyPr/>
        <a:lstStyle/>
        <a:p>
          <a:endParaRPr lang="en-US"/>
        </a:p>
      </dgm:t>
    </dgm:pt>
    <dgm:pt modelId="{C3DF6DFB-18FF-4050-A5B8-5D22F54354CB}" type="sibTrans" cxnId="{65EF3854-A426-46FF-8CA4-CC18229BFBE8}">
      <dgm:prSet/>
      <dgm:spPr/>
      <dgm:t>
        <a:bodyPr/>
        <a:lstStyle/>
        <a:p>
          <a:endParaRPr lang="en-US"/>
        </a:p>
      </dgm:t>
    </dgm:pt>
    <dgm:pt modelId="{3B991AF5-3E6C-412B-A35E-9F8A4C58BB4F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Kerusakan</a:t>
          </a:r>
          <a:r>
            <a:rPr lang="en-US" dirty="0" smtClean="0">
              <a:solidFill>
                <a:schemeClr val="tx1"/>
              </a:solidFill>
            </a:rPr>
            <a:t> DNA </a:t>
          </a:r>
          <a:r>
            <a:rPr lang="en-US" dirty="0" err="1" smtClean="0">
              <a:solidFill>
                <a:schemeClr val="tx1"/>
              </a:solidFill>
            </a:rPr>
            <a:t>menyebabkan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pembentukan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molekul</a:t>
          </a:r>
          <a:r>
            <a:rPr lang="en-US" dirty="0" smtClean="0">
              <a:solidFill>
                <a:schemeClr val="tx1"/>
              </a:solidFill>
            </a:rPr>
            <a:t> RNA yang </a:t>
          </a:r>
          <a:r>
            <a:rPr lang="en-US" dirty="0" err="1" smtClean="0">
              <a:solidFill>
                <a:schemeClr val="tx1"/>
              </a:solidFill>
            </a:rPr>
            <a:t>tidak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sempurna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terbentuk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enzim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protein yang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salah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.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Akibatnya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terbentuk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mudah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sym typeface="Wingdings" pitchFamily="2" charset="2"/>
            </a:rPr>
            <a:t>mati</a:t>
          </a:r>
          <a:endParaRPr lang="en-US" dirty="0">
            <a:solidFill>
              <a:schemeClr val="tx1"/>
            </a:solidFill>
          </a:endParaRPr>
        </a:p>
      </dgm:t>
    </dgm:pt>
    <dgm:pt modelId="{9C3A85E6-E193-4B73-9189-9D4D7A7C59E7}" type="parTrans" cxnId="{6D9835D3-85CA-4297-915C-D9C22E28A67F}">
      <dgm:prSet/>
      <dgm:spPr/>
      <dgm:t>
        <a:bodyPr/>
        <a:lstStyle/>
        <a:p>
          <a:endParaRPr lang="en-US"/>
        </a:p>
      </dgm:t>
    </dgm:pt>
    <dgm:pt modelId="{92016237-60BF-4F80-B2F6-42BC0035DE4B}" type="sibTrans" cxnId="{6D9835D3-85CA-4297-915C-D9C22E28A67F}">
      <dgm:prSet/>
      <dgm:spPr/>
      <dgm:t>
        <a:bodyPr/>
        <a:lstStyle/>
        <a:p>
          <a:endParaRPr lang="en-US"/>
        </a:p>
      </dgm:t>
    </dgm:pt>
    <dgm:pt modelId="{082C2887-AB08-4798-8CD0-24EC86714441}" type="pres">
      <dgm:prSet presAssocID="{766EF169-D84A-4B50-98C7-326A0499D6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CB776-A100-4A09-B4B0-71E9345628DD}" type="pres">
      <dgm:prSet presAssocID="{368AFD80-C260-40F9-8025-9679A701754B}" presName="parentLin" presStyleCnt="0"/>
      <dgm:spPr/>
    </dgm:pt>
    <dgm:pt modelId="{04702985-DCB9-4B7E-8FF7-797E9B0716D2}" type="pres">
      <dgm:prSet presAssocID="{368AFD80-C260-40F9-8025-9679A701754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16533B7-F8B0-4837-8BD1-11024E19B448}" type="pres">
      <dgm:prSet presAssocID="{368AFD80-C260-40F9-8025-9679A70175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B0E65-3AE6-4421-BD9E-B65C70931E91}" type="pres">
      <dgm:prSet presAssocID="{368AFD80-C260-40F9-8025-9679A701754B}" presName="negativeSpace" presStyleCnt="0"/>
      <dgm:spPr/>
    </dgm:pt>
    <dgm:pt modelId="{C26A2C03-FD1B-402A-8AC3-E2DA65424C11}" type="pres">
      <dgm:prSet presAssocID="{368AFD80-C260-40F9-8025-9679A701754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7B07D-B255-4C42-8477-DE88ED2755D1}" type="pres">
      <dgm:prSet presAssocID="{B2905983-2DD9-4DCA-AFE6-B75B12D932BF}" presName="spaceBetweenRectangles" presStyleCnt="0"/>
      <dgm:spPr/>
    </dgm:pt>
    <dgm:pt modelId="{ACE804E5-05BC-41D3-9BFE-3858CCBFE81B}" type="pres">
      <dgm:prSet presAssocID="{8D19F27A-4170-4E2C-8179-31D7FB3EA153}" presName="parentLin" presStyleCnt="0"/>
      <dgm:spPr/>
    </dgm:pt>
    <dgm:pt modelId="{44C15C14-4A6B-4D10-AA52-B16ADE7AC131}" type="pres">
      <dgm:prSet presAssocID="{8D19F27A-4170-4E2C-8179-31D7FB3EA15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FA138C5-072E-44A7-AD85-9F918EF87C7D}" type="pres">
      <dgm:prSet presAssocID="{8D19F27A-4170-4E2C-8179-31D7FB3EA1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7256-2297-4FA0-9E04-1DF1F2C72945}" type="pres">
      <dgm:prSet presAssocID="{8D19F27A-4170-4E2C-8179-31D7FB3EA153}" presName="negativeSpace" presStyleCnt="0"/>
      <dgm:spPr/>
    </dgm:pt>
    <dgm:pt modelId="{367F642E-5E5E-453B-8CE3-C72DF5DB978D}" type="pres">
      <dgm:prSet presAssocID="{8D19F27A-4170-4E2C-8179-31D7FB3EA15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4E132-7CE3-48AF-B6DA-6267043CC649}" type="pres">
      <dgm:prSet presAssocID="{C8D0D67F-1330-4C54-B802-8327B33C4059}" presName="spaceBetweenRectangles" presStyleCnt="0"/>
      <dgm:spPr/>
    </dgm:pt>
    <dgm:pt modelId="{F62DC62C-5A8B-48AF-94B9-44695A6BFD18}" type="pres">
      <dgm:prSet presAssocID="{D8CEBB48-D330-4E67-B37D-169F739C691C}" presName="parentLin" presStyleCnt="0"/>
      <dgm:spPr/>
    </dgm:pt>
    <dgm:pt modelId="{1D7FBE41-5577-4DE1-9705-04B5CD8D1CEB}" type="pres">
      <dgm:prSet presAssocID="{D8CEBB48-D330-4E67-B37D-169F739C69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0AA34F6-F41A-4976-B4B7-26F1CD1E00DC}" type="pres">
      <dgm:prSet presAssocID="{D8CEBB48-D330-4E67-B37D-169F739C69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51A8F-621A-418A-B469-A56DF67CBF16}" type="pres">
      <dgm:prSet presAssocID="{D8CEBB48-D330-4E67-B37D-169F739C691C}" presName="negativeSpace" presStyleCnt="0"/>
      <dgm:spPr/>
    </dgm:pt>
    <dgm:pt modelId="{BCF4B41F-B2F3-4CC5-9D99-EDD158C00C6D}" type="pres">
      <dgm:prSet presAssocID="{D8CEBB48-D330-4E67-B37D-169F739C691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F3854-A426-46FF-8CA4-CC18229BFBE8}" srcId="{368AFD80-C260-40F9-8025-9679A701754B}" destId="{A1745AE2-492E-4553-913D-6E60B047979E}" srcOrd="0" destOrd="0" parTransId="{47F4649E-567F-4FFE-823C-CE3C202DCCFE}" sibTransId="{C3DF6DFB-18FF-4050-A5B8-5D22F54354CB}"/>
    <dgm:cxn modelId="{FA5206FC-B582-4E9A-8F17-E44C648FFC96}" srcId="{766EF169-D84A-4B50-98C7-326A0499D695}" destId="{8D19F27A-4170-4E2C-8179-31D7FB3EA153}" srcOrd="1" destOrd="0" parTransId="{A950109C-DA68-4170-A0C9-4E7D2415E8F0}" sibTransId="{C8D0D67F-1330-4C54-B802-8327B33C4059}"/>
    <dgm:cxn modelId="{566B5503-588A-4CB1-B5EA-AF8675BE0D1B}" type="presOf" srcId="{368AFD80-C260-40F9-8025-9679A701754B}" destId="{04702985-DCB9-4B7E-8FF7-797E9B0716D2}" srcOrd="0" destOrd="0" presId="urn:microsoft.com/office/officeart/2005/8/layout/list1"/>
    <dgm:cxn modelId="{EAB2187C-FB61-439D-B5CB-EDE48AFC821F}" type="presOf" srcId="{8D19F27A-4170-4E2C-8179-31D7FB3EA153}" destId="{9FA138C5-072E-44A7-AD85-9F918EF87C7D}" srcOrd="1" destOrd="0" presId="urn:microsoft.com/office/officeart/2005/8/layout/list1"/>
    <dgm:cxn modelId="{6D9835D3-85CA-4297-915C-D9C22E28A67F}" srcId="{8D19F27A-4170-4E2C-8179-31D7FB3EA153}" destId="{3B991AF5-3E6C-412B-A35E-9F8A4C58BB4F}" srcOrd="0" destOrd="0" parTransId="{9C3A85E6-E193-4B73-9189-9D4D7A7C59E7}" sibTransId="{92016237-60BF-4F80-B2F6-42BC0035DE4B}"/>
    <dgm:cxn modelId="{CEF50373-431F-4FD3-A99E-5F2F63DBA9FC}" type="presOf" srcId="{D8CEBB48-D330-4E67-B37D-169F739C691C}" destId="{1D7FBE41-5577-4DE1-9705-04B5CD8D1CEB}" srcOrd="0" destOrd="0" presId="urn:microsoft.com/office/officeart/2005/8/layout/list1"/>
    <dgm:cxn modelId="{B4848EE8-176F-404F-B142-6BAEDA05A72C}" type="presOf" srcId="{8D19F27A-4170-4E2C-8179-31D7FB3EA153}" destId="{44C15C14-4A6B-4D10-AA52-B16ADE7AC131}" srcOrd="0" destOrd="0" presId="urn:microsoft.com/office/officeart/2005/8/layout/list1"/>
    <dgm:cxn modelId="{069F2604-C2E9-4573-B6B0-9ACE35A13B2D}" type="presOf" srcId="{99583AFF-97BA-4E53-94CA-B4BFC8C137AA}" destId="{BCF4B41F-B2F3-4CC5-9D99-EDD158C00C6D}" srcOrd="0" destOrd="0" presId="urn:microsoft.com/office/officeart/2005/8/layout/list1"/>
    <dgm:cxn modelId="{4C526015-03B4-4D82-AB16-65DF7DF51C2C}" type="presOf" srcId="{D8CEBB48-D330-4E67-B37D-169F739C691C}" destId="{C0AA34F6-F41A-4976-B4B7-26F1CD1E00DC}" srcOrd="1" destOrd="0" presId="urn:microsoft.com/office/officeart/2005/8/layout/list1"/>
    <dgm:cxn modelId="{2E10B754-72D2-4F45-A323-3D6FB9AD2CEC}" type="presOf" srcId="{766EF169-D84A-4B50-98C7-326A0499D695}" destId="{082C2887-AB08-4798-8CD0-24EC86714441}" srcOrd="0" destOrd="0" presId="urn:microsoft.com/office/officeart/2005/8/layout/list1"/>
    <dgm:cxn modelId="{8E247CDC-20F8-46E0-9457-260D79B5D294}" srcId="{766EF169-D84A-4B50-98C7-326A0499D695}" destId="{D8CEBB48-D330-4E67-B37D-169F739C691C}" srcOrd="2" destOrd="0" parTransId="{CD84DFA0-1F22-442E-A301-9CEBB3ED258F}" sibTransId="{83EE904A-3C40-4948-B5CC-C2C8A216A941}"/>
    <dgm:cxn modelId="{3BFA70C3-F9B9-4B01-82B5-772283902A01}" type="presOf" srcId="{A1745AE2-492E-4553-913D-6E60B047979E}" destId="{C26A2C03-FD1B-402A-8AC3-E2DA65424C11}" srcOrd="0" destOrd="0" presId="urn:microsoft.com/office/officeart/2005/8/layout/list1"/>
    <dgm:cxn modelId="{4AF96672-BF7B-497D-A624-99EC3D28C862}" type="presOf" srcId="{3B991AF5-3E6C-412B-A35E-9F8A4C58BB4F}" destId="{367F642E-5E5E-453B-8CE3-C72DF5DB978D}" srcOrd="0" destOrd="0" presId="urn:microsoft.com/office/officeart/2005/8/layout/list1"/>
    <dgm:cxn modelId="{5244CF69-38F7-4804-B9B4-10C4AE59384F}" type="presOf" srcId="{368AFD80-C260-40F9-8025-9679A701754B}" destId="{F16533B7-F8B0-4837-8BD1-11024E19B448}" srcOrd="1" destOrd="0" presId="urn:microsoft.com/office/officeart/2005/8/layout/list1"/>
    <dgm:cxn modelId="{B918B00A-4989-42B5-AB52-04B07BEBC45B}" srcId="{766EF169-D84A-4B50-98C7-326A0499D695}" destId="{368AFD80-C260-40F9-8025-9679A701754B}" srcOrd="0" destOrd="0" parTransId="{766D768B-31DF-446C-B755-F27148954334}" sibTransId="{B2905983-2DD9-4DCA-AFE6-B75B12D932BF}"/>
    <dgm:cxn modelId="{2FC17F77-5CD7-4C0A-AD66-46871F45731E}" srcId="{D8CEBB48-D330-4E67-B37D-169F739C691C}" destId="{99583AFF-97BA-4E53-94CA-B4BFC8C137AA}" srcOrd="0" destOrd="0" parTransId="{9B79A01E-A216-4AA6-8ECA-08950E16B032}" sibTransId="{4E3FA0DB-5FB9-41EB-950F-4D8706684365}"/>
    <dgm:cxn modelId="{3EC3D718-76C5-4805-8107-286FFCDCA7AE}" type="presParOf" srcId="{082C2887-AB08-4798-8CD0-24EC86714441}" destId="{1CBCB776-A100-4A09-B4B0-71E9345628DD}" srcOrd="0" destOrd="0" presId="urn:microsoft.com/office/officeart/2005/8/layout/list1"/>
    <dgm:cxn modelId="{F60CAA4C-5FC4-446F-ACC0-BFAE9ED5352F}" type="presParOf" srcId="{1CBCB776-A100-4A09-B4B0-71E9345628DD}" destId="{04702985-DCB9-4B7E-8FF7-797E9B0716D2}" srcOrd="0" destOrd="0" presId="urn:microsoft.com/office/officeart/2005/8/layout/list1"/>
    <dgm:cxn modelId="{F2C4A86A-E7CA-4B21-A52E-9570784A51F8}" type="presParOf" srcId="{1CBCB776-A100-4A09-B4B0-71E9345628DD}" destId="{F16533B7-F8B0-4837-8BD1-11024E19B448}" srcOrd="1" destOrd="0" presId="urn:microsoft.com/office/officeart/2005/8/layout/list1"/>
    <dgm:cxn modelId="{EA790C75-CB63-40B9-9754-9C0EAFBAC636}" type="presParOf" srcId="{082C2887-AB08-4798-8CD0-24EC86714441}" destId="{710B0E65-3AE6-4421-BD9E-B65C70931E91}" srcOrd="1" destOrd="0" presId="urn:microsoft.com/office/officeart/2005/8/layout/list1"/>
    <dgm:cxn modelId="{1717F57E-B6E5-4B43-B366-CB5106906AA0}" type="presParOf" srcId="{082C2887-AB08-4798-8CD0-24EC86714441}" destId="{C26A2C03-FD1B-402A-8AC3-E2DA65424C11}" srcOrd="2" destOrd="0" presId="urn:microsoft.com/office/officeart/2005/8/layout/list1"/>
    <dgm:cxn modelId="{DF71FBDE-66D9-4339-A813-3FB2BB546E53}" type="presParOf" srcId="{082C2887-AB08-4798-8CD0-24EC86714441}" destId="{0E97B07D-B255-4C42-8477-DE88ED2755D1}" srcOrd="3" destOrd="0" presId="urn:microsoft.com/office/officeart/2005/8/layout/list1"/>
    <dgm:cxn modelId="{17CEE909-00D6-40F5-81F2-320E7A6E3771}" type="presParOf" srcId="{082C2887-AB08-4798-8CD0-24EC86714441}" destId="{ACE804E5-05BC-41D3-9BFE-3858CCBFE81B}" srcOrd="4" destOrd="0" presId="urn:microsoft.com/office/officeart/2005/8/layout/list1"/>
    <dgm:cxn modelId="{1F49B4EA-65E0-4671-A7F6-B0ED3BBD7AC5}" type="presParOf" srcId="{ACE804E5-05BC-41D3-9BFE-3858CCBFE81B}" destId="{44C15C14-4A6B-4D10-AA52-B16ADE7AC131}" srcOrd="0" destOrd="0" presId="urn:microsoft.com/office/officeart/2005/8/layout/list1"/>
    <dgm:cxn modelId="{C3364F9D-14D4-463E-848C-66A4EA352083}" type="presParOf" srcId="{ACE804E5-05BC-41D3-9BFE-3858CCBFE81B}" destId="{9FA138C5-072E-44A7-AD85-9F918EF87C7D}" srcOrd="1" destOrd="0" presId="urn:microsoft.com/office/officeart/2005/8/layout/list1"/>
    <dgm:cxn modelId="{F5DABEF1-0E20-485B-95AE-ADBECDBBE093}" type="presParOf" srcId="{082C2887-AB08-4798-8CD0-24EC86714441}" destId="{C5EA7256-2297-4FA0-9E04-1DF1F2C72945}" srcOrd="5" destOrd="0" presId="urn:microsoft.com/office/officeart/2005/8/layout/list1"/>
    <dgm:cxn modelId="{A980F8BB-401B-4DC3-9AB6-7F68118742F5}" type="presParOf" srcId="{082C2887-AB08-4798-8CD0-24EC86714441}" destId="{367F642E-5E5E-453B-8CE3-C72DF5DB978D}" srcOrd="6" destOrd="0" presId="urn:microsoft.com/office/officeart/2005/8/layout/list1"/>
    <dgm:cxn modelId="{9D800137-83FA-4D89-8D9F-5937B20B3978}" type="presParOf" srcId="{082C2887-AB08-4798-8CD0-24EC86714441}" destId="{5354E132-7CE3-48AF-B6DA-6267043CC649}" srcOrd="7" destOrd="0" presId="urn:microsoft.com/office/officeart/2005/8/layout/list1"/>
    <dgm:cxn modelId="{75FDEA34-10D5-41B1-B14F-C4C97DD6EBE7}" type="presParOf" srcId="{082C2887-AB08-4798-8CD0-24EC86714441}" destId="{F62DC62C-5A8B-48AF-94B9-44695A6BFD18}" srcOrd="8" destOrd="0" presId="urn:microsoft.com/office/officeart/2005/8/layout/list1"/>
    <dgm:cxn modelId="{96150C4E-F0C0-4F6E-B3BB-018D5746533B}" type="presParOf" srcId="{F62DC62C-5A8B-48AF-94B9-44695A6BFD18}" destId="{1D7FBE41-5577-4DE1-9705-04B5CD8D1CEB}" srcOrd="0" destOrd="0" presId="urn:microsoft.com/office/officeart/2005/8/layout/list1"/>
    <dgm:cxn modelId="{35068175-7CCE-4B46-A431-F964E7B8F1D3}" type="presParOf" srcId="{F62DC62C-5A8B-48AF-94B9-44695A6BFD18}" destId="{C0AA34F6-F41A-4976-B4B7-26F1CD1E00DC}" srcOrd="1" destOrd="0" presId="urn:microsoft.com/office/officeart/2005/8/layout/list1"/>
    <dgm:cxn modelId="{D7DDC003-5309-4A8D-BBAC-9980AFD05D83}" type="presParOf" srcId="{082C2887-AB08-4798-8CD0-24EC86714441}" destId="{20151A8F-621A-418A-B469-A56DF67CBF16}" srcOrd="9" destOrd="0" presId="urn:microsoft.com/office/officeart/2005/8/layout/list1"/>
    <dgm:cxn modelId="{4FCCF577-EC2E-4557-A881-F602FECC314E}" type="presParOf" srcId="{082C2887-AB08-4798-8CD0-24EC86714441}" destId="{BCF4B41F-B2F3-4CC5-9D99-EDD158C00C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87E8A-02BF-4627-9273-4D4352DC9654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D72D40-2CC9-4227-9FB2-DCB0F300948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Tipe</a:t>
          </a:r>
          <a:r>
            <a:rPr lang="en-US" dirty="0" smtClean="0">
              <a:solidFill>
                <a:schemeClr val="tx1"/>
              </a:solidFill>
            </a:rPr>
            <a:t> I</a:t>
          </a:r>
          <a:endParaRPr lang="en-US" dirty="0">
            <a:solidFill>
              <a:schemeClr val="tx1"/>
            </a:solidFill>
          </a:endParaRPr>
        </a:p>
      </dgm:t>
    </dgm:pt>
    <dgm:pt modelId="{E0E3F569-57F2-49AF-BDB2-EFF60BF3311F}" type="parTrans" cxnId="{20AD5F9E-F0C5-445B-905F-CACDF655893B}">
      <dgm:prSet/>
      <dgm:spPr/>
      <dgm:t>
        <a:bodyPr/>
        <a:lstStyle/>
        <a:p>
          <a:endParaRPr lang="en-US"/>
        </a:p>
      </dgm:t>
    </dgm:pt>
    <dgm:pt modelId="{75FEF691-73A2-409E-9F13-7B0522797B8C}" type="sibTrans" cxnId="{20AD5F9E-F0C5-445B-905F-CACDF655893B}">
      <dgm:prSet/>
      <dgm:spPr/>
      <dgm:t>
        <a:bodyPr/>
        <a:lstStyle/>
        <a:p>
          <a:endParaRPr lang="en-US"/>
        </a:p>
      </dgm:t>
    </dgm:pt>
    <dgm:pt modelId="{712A0732-5498-4770-BAC1-7D6AF96E86F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   </a:t>
          </a:r>
          <a:r>
            <a:rPr lang="en-US" dirty="0" err="1" smtClean="0">
              <a:solidFill>
                <a:schemeClr val="tx1"/>
              </a:solidFill>
            </a:rPr>
            <a:t>Tanpa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kerut</a:t>
          </a:r>
          <a:endParaRPr lang="en-US" dirty="0">
            <a:solidFill>
              <a:schemeClr val="tx1"/>
            </a:solidFill>
          </a:endParaRPr>
        </a:p>
      </dgm:t>
    </dgm:pt>
    <dgm:pt modelId="{338ABF85-FFF2-492F-83B1-9150BE2E3D3E}" type="parTrans" cxnId="{9A99F869-FD4E-42E9-B3BC-ABACC7A7174B}">
      <dgm:prSet/>
      <dgm:spPr/>
      <dgm:t>
        <a:bodyPr/>
        <a:lstStyle/>
        <a:p>
          <a:endParaRPr lang="en-US"/>
        </a:p>
      </dgm:t>
    </dgm:pt>
    <dgm:pt modelId="{12F5B30F-2D16-480A-8E27-9C3D18CD3437}" type="sibTrans" cxnId="{9A99F869-FD4E-42E9-B3BC-ABACC7A7174B}">
      <dgm:prSet/>
      <dgm:spPr/>
      <dgm:t>
        <a:bodyPr/>
        <a:lstStyle/>
        <a:p>
          <a:endParaRPr lang="en-US"/>
        </a:p>
      </dgm:t>
    </dgm:pt>
    <dgm:pt modelId="{CB5685A2-908D-4D0A-A5A2-05957D72D2E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   </a:t>
          </a:r>
          <a:r>
            <a:rPr lang="en-US" dirty="0" err="1" smtClean="0">
              <a:solidFill>
                <a:schemeClr val="tx1"/>
              </a:solidFill>
            </a:rPr>
            <a:t>Photoaging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awal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perubahan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pimentasi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ringan</a:t>
          </a:r>
          <a:r>
            <a:rPr lang="en-US" dirty="0" smtClean="0">
              <a:solidFill>
                <a:schemeClr val="tx1"/>
              </a:solidFill>
            </a:rPr>
            <a:t>,      </a:t>
          </a:r>
          <a:endParaRPr lang="en-US" dirty="0">
            <a:solidFill>
              <a:schemeClr val="tx1"/>
            </a:solidFill>
          </a:endParaRPr>
        </a:p>
      </dgm:t>
    </dgm:pt>
    <dgm:pt modelId="{DA3D6030-9D7D-4B34-AD09-77345E92A93B}" type="parTrans" cxnId="{8367B8B8-F9BF-4A6D-86EB-E19D867F7752}">
      <dgm:prSet/>
      <dgm:spPr/>
      <dgm:t>
        <a:bodyPr/>
        <a:lstStyle/>
        <a:p>
          <a:endParaRPr lang="en-US"/>
        </a:p>
      </dgm:t>
    </dgm:pt>
    <dgm:pt modelId="{C6C9ACB8-11FA-40E5-A783-B8AD2B1AA5EA}" type="sibTrans" cxnId="{8367B8B8-F9BF-4A6D-86EB-E19D867F7752}">
      <dgm:prSet/>
      <dgm:spPr/>
      <dgm:t>
        <a:bodyPr/>
        <a:lstStyle/>
        <a:p>
          <a:endParaRPr lang="en-US"/>
        </a:p>
      </dgm:t>
    </dgm:pt>
    <dgm:pt modelId="{733937CB-E40F-40EB-B71B-CB43BD9690F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Tipe</a:t>
          </a:r>
          <a:r>
            <a:rPr lang="en-US" dirty="0" smtClean="0">
              <a:solidFill>
                <a:schemeClr val="tx1"/>
              </a:solidFill>
            </a:rPr>
            <a:t> II	</a:t>
          </a:r>
          <a:endParaRPr lang="en-US" dirty="0">
            <a:solidFill>
              <a:schemeClr val="tx1"/>
            </a:solidFill>
          </a:endParaRPr>
        </a:p>
      </dgm:t>
    </dgm:pt>
    <dgm:pt modelId="{9F84E0EF-15D6-4C92-AEB5-6665FA280D78}" type="parTrans" cxnId="{29BEF747-DA31-4628-BF49-6DF790F11A72}">
      <dgm:prSet/>
      <dgm:spPr/>
      <dgm:t>
        <a:bodyPr/>
        <a:lstStyle/>
        <a:p>
          <a:endParaRPr lang="en-US"/>
        </a:p>
      </dgm:t>
    </dgm:pt>
    <dgm:pt modelId="{0B89BE17-FB88-4751-9966-A93B38E4648C}" type="sibTrans" cxnId="{29BEF747-DA31-4628-BF49-6DF790F11A72}">
      <dgm:prSet/>
      <dgm:spPr/>
      <dgm:t>
        <a:bodyPr/>
        <a:lstStyle/>
        <a:p>
          <a:endParaRPr lang="en-US"/>
        </a:p>
      </dgm:t>
    </dgm:pt>
    <dgm:pt modelId="{8988FCCB-4C7A-417D-9A6B-FDFE55C4516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Usia</a:t>
          </a:r>
          <a:r>
            <a:rPr lang="en-US" dirty="0" smtClean="0">
              <a:solidFill>
                <a:schemeClr val="tx1"/>
              </a:solidFill>
            </a:rPr>
            <a:t> 30-40 </a:t>
          </a:r>
          <a:r>
            <a:rPr lang="en-US" dirty="0" err="1" smtClean="0">
              <a:solidFill>
                <a:schemeClr val="tx1"/>
              </a:solidFill>
            </a:rPr>
            <a:t>tahun</a:t>
          </a:r>
          <a:endParaRPr lang="en-US" dirty="0">
            <a:solidFill>
              <a:schemeClr val="tx1"/>
            </a:solidFill>
          </a:endParaRPr>
        </a:p>
      </dgm:t>
    </dgm:pt>
    <dgm:pt modelId="{AC4D62CA-3AFE-446A-BAA5-E47C2E5ACD74}" type="parTrans" cxnId="{8A2D7F38-7528-4E14-AA84-C8C16BC77C7D}">
      <dgm:prSet/>
      <dgm:spPr/>
      <dgm:t>
        <a:bodyPr/>
        <a:lstStyle/>
        <a:p>
          <a:endParaRPr lang="en-US"/>
        </a:p>
      </dgm:t>
    </dgm:pt>
    <dgm:pt modelId="{7477D0C1-F4AE-4941-8F4B-8AE345994C81}" type="sibTrans" cxnId="{8A2D7F38-7528-4E14-AA84-C8C16BC77C7D}">
      <dgm:prSet/>
      <dgm:spPr/>
      <dgm:t>
        <a:bodyPr/>
        <a:lstStyle/>
        <a:p>
          <a:endParaRPr lang="en-US"/>
        </a:p>
      </dgm:t>
    </dgm:pt>
    <dgm:pt modelId="{7CF27D05-97C6-488D-BC20-1BE95E2B25F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Lentigo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senilis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awal</a:t>
          </a:r>
          <a:endParaRPr lang="en-US" dirty="0">
            <a:solidFill>
              <a:schemeClr val="tx1"/>
            </a:solidFill>
          </a:endParaRPr>
        </a:p>
      </dgm:t>
    </dgm:pt>
    <dgm:pt modelId="{8224A81F-FB03-4056-B376-B13880366F2B}" type="parTrans" cxnId="{CE9C4152-33B0-4F88-AD59-7F1C354DE384}">
      <dgm:prSet/>
      <dgm:spPr/>
      <dgm:t>
        <a:bodyPr/>
        <a:lstStyle/>
        <a:p>
          <a:endParaRPr lang="en-US"/>
        </a:p>
      </dgm:t>
    </dgm:pt>
    <dgm:pt modelId="{427D6335-2BC3-4C9F-A470-85C238F9B530}" type="sibTrans" cxnId="{CE9C4152-33B0-4F88-AD59-7F1C354DE384}">
      <dgm:prSet/>
      <dgm:spPr/>
      <dgm:t>
        <a:bodyPr/>
        <a:lstStyle/>
        <a:p>
          <a:endParaRPr lang="en-US"/>
        </a:p>
      </dgm:t>
    </dgm:pt>
    <dgm:pt modelId="{A7DDF894-78D6-4DE9-910F-AF361263AD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   Di </a:t>
          </a:r>
          <a:r>
            <a:rPr lang="en-US" dirty="0" err="1" smtClean="0">
              <a:solidFill>
                <a:schemeClr val="tx1"/>
              </a:solidFill>
            </a:rPr>
            <a:t>usia</a:t>
          </a:r>
          <a:r>
            <a:rPr lang="en-US" dirty="0" smtClean="0">
              <a:solidFill>
                <a:schemeClr val="tx1"/>
              </a:solidFill>
            </a:rPr>
            <a:t> 20-30 </a:t>
          </a:r>
          <a:r>
            <a:rPr lang="en-US" dirty="0" err="1" smtClean="0">
              <a:solidFill>
                <a:schemeClr val="tx1"/>
              </a:solidFill>
            </a:rPr>
            <a:t>tahun</a:t>
          </a:r>
          <a:endParaRPr lang="en-US" dirty="0">
            <a:solidFill>
              <a:schemeClr val="tx1"/>
            </a:solidFill>
          </a:endParaRPr>
        </a:p>
      </dgm:t>
    </dgm:pt>
    <dgm:pt modelId="{61B6C145-3031-454C-B5A4-089FFE48B38B}" type="parTrans" cxnId="{8BDB7D4D-C2D9-464E-93A2-553939AA6FAA}">
      <dgm:prSet/>
      <dgm:spPr/>
      <dgm:t>
        <a:bodyPr/>
        <a:lstStyle/>
        <a:p>
          <a:endParaRPr lang="en-US"/>
        </a:p>
      </dgm:t>
    </dgm:pt>
    <dgm:pt modelId="{F8611941-75C6-4F30-A06A-288196BFC251}" type="sibTrans" cxnId="{8BDB7D4D-C2D9-464E-93A2-553939AA6FAA}">
      <dgm:prSet/>
      <dgm:spPr/>
      <dgm:t>
        <a:bodyPr/>
        <a:lstStyle/>
        <a:p>
          <a:endParaRPr lang="en-US"/>
        </a:p>
      </dgm:t>
    </dgm:pt>
    <dgm:pt modelId="{BFBCA570-B7ED-400E-AE39-EF0E9004F5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Photoaging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awal</a:t>
          </a:r>
          <a:r>
            <a:rPr lang="en-US" dirty="0" smtClean="0">
              <a:solidFill>
                <a:schemeClr val="tx1"/>
              </a:solidFill>
            </a:rPr>
            <a:t>- moderate</a:t>
          </a:r>
          <a:endParaRPr lang="en-US" dirty="0">
            <a:solidFill>
              <a:schemeClr val="tx1"/>
            </a:solidFill>
          </a:endParaRPr>
        </a:p>
      </dgm:t>
    </dgm:pt>
    <dgm:pt modelId="{78838875-977C-463D-9C21-6BE7E7D9BE35}" type="parTrans" cxnId="{9B3BC100-98CA-457E-BDB3-B28363A98FEE}">
      <dgm:prSet/>
      <dgm:spPr/>
      <dgm:t>
        <a:bodyPr/>
        <a:lstStyle/>
        <a:p>
          <a:endParaRPr lang="en-US"/>
        </a:p>
      </dgm:t>
    </dgm:pt>
    <dgm:pt modelId="{E6A07F55-0C19-4CE9-9EAC-F967C53DAE2B}" type="sibTrans" cxnId="{9B3BC100-98CA-457E-BDB3-B28363A98FEE}">
      <dgm:prSet/>
      <dgm:spPr/>
      <dgm:t>
        <a:bodyPr/>
        <a:lstStyle/>
        <a:p>
          <a:endParaRPr lang="en-US"/>
        </a:p>
      </dgm:t>
    </dgm:pt>
    <dgm:pt modelId="{B34245F7-5D5D-4F96-B60B-83ECBA802D9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Keratosis</a:t>
          </a:r>
          <a:r>
            <a:rPr lang="en-US" dirty="0" smtClean="0">
              <a:solidFill>
                <a:schemeClr val="tx1"/>
              </a:solidFill>
            </a:rPr>
            <a:t> palpable </a:t>
          </a:r>
          <a:r>
            <a:rPr lang="en-US" dirty="0" err="1" smtClean="0">
              <a:solidFill>
                <a:schemeClr val="tx1"/>
              </a:solidFill>
            </a:rPr>
            <a:t>tapi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belum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kelihatan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garis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senyum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paralel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disamp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mulut</a:t>
          </a:r>
          <a:endParaRPr lang="en-US" dirty="0">
            <a:solidFill>
              <a:schemeClr val="tx1"/>
            </a:solidFill>
          </a:endParaRPr>
        </a:p>
      </dgm:t>
    </dgm:pt>
    <dgm:pt modelId="{5521C3D7-9CF4-4541-A756-BD82E6D55972}" type="parTrans" cxnId="{7B0A7777-B0AB-4A72-AB7E-8A9E8B702BF3}">
      <dgm:prSet/>
      <dgm:spPr/>
      <dgm:t>
        <a:bodyPr/>
        <a:lstStyle/>
        <a:p>
          <a:endParaRPr lang="en-US"/>
        </a:p>
      </dgm:t>
    </dgm:pt>
    <dgm:pt modelId="{154AE14A-A764-4670-BF29-0CA20362715D}" type="sibTrans" cxnId="{7B0A7777-B0AB-4A72-AB7E-8A9E8B702BF3}">
      <dgm:prSet/>
      <dgm:spPr/>
      <dgm:t>
        <a:bodyPr/>
        <a:lstStyle/>
        <a:p>
          <a:endParaRPr lang="en-US"/>
        </a:p>
      </dgm:t>
    </dgm:pt>
    <dgm:pt modelId="{F31DC5AB-07A8-4C69-9D1F-826390F9E22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   </a:t>
          </a:r>
          <a:r>
            <a:rPr lang="en-US" dirty="0" err="1" smtClean="0">
              <a:solidFill>
                <a:schemeClr val="tx1"/>
              </a:solidFill>
            </a:rPr>
            <a:t>keratosis</a:t>
          </a:r>
          <a:r>
            <a:rPr lang="en-US" dirty="0" smtClean="0">
              <a:solidFill>
                <a:schemeClr val="tx1"/>
              </a:solidFill>
            </a:rPr>
            <a:t> (-), </a:t>
          </a:r>
          <a:r>
            <a:rPr lang="en-US" dirty="0" err="1" smtClean="0">
              <a:solidFill>
                <a:schemeClr val="tx1"/>
              </a:solidFill>
            </a:rPr>
            <a:t>kerut</a:t>
          </a:r>
          <a:r>
            <a:rPr lang="en-US" dirty="0" smtClean="0">
              <a:solidFill>
                <a:schemeClr val="tx1"/>
              </a:solidFill>
            </a:rPr>
            <a:t> minimal</a:t>
          </a:r>
          <a:endParaRPr lang="en-US" dirty="0">
            <a:solidFill>
              <a:schemeClr val="tx1"/>
            </a:solidFill>
          </a:endParaRPr>
        </a:p>
      </dgm:t>
    </dgm:pt>
    <dgm:pt modelId="{E6E9162B-69B1-4025-A2E8-253C00A4CE87}" type="parTrans" cxnId="{F0AAB64A-2B64-4204-88CF-698B3E4CF7B4}">
      <dgm:prSet/>
      <dgm:spPr/>
    </dgm:pt>
    <dgm:pt modelId="{86467609-138F-40E4-979D-9765126369C7}" type="sibTrans" cxnId="{F0AAB64A-2B64-4204-88CF-698B3E4CF7B4}">
      <dgm:prSet/>
      <dgm:spPr/>
    </dgm:pt>
    <dgm:pt modelId="{FAF0ED51-1001-4260-AEF2-9A1325628B86}" type="pres">
      <dgm:prSet presAssocID="{78B87E8A-02BF-4627-9273-4D4352DC96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01903-F9CA-41EC-A844-94D8B1BBEC60}" type="pres">
      <dgm:prSet presAssocID="{D7D72D40-2CC9-4227-9FB2-DCB0F3009482}" presName="comp" presStyleCnt="0"/>
      <dgm:spPr/>
      <dgm:t>
        <a:bodyPr/>
        <a:lstStyle/>
        <a:p>
          <a:endParaRPr lang="en-US"/>
        </a:p>
      </dgm:t>
    </dgm:pt>
    <dgm:pt modelId="{3F9596E4-5FF8-4DED-952A-A1695A1BEF64}" type="pres">
      <dgm:prSet presAssocID="{D7D72D40-2CC9-4227-9FB2-DCB0F3009482}" presName="box" presStyleLbl="node1" presStyleIdx="0" presStyleCnt="2"/>
      <dgm:spPr/>
      <dgm:t>
        <a:bodyPr/>
        <a:lstStyle/>
        <a:p>
          <a:endParaRPr lang="en-US"/>
        </a:p>
      </dgm:t>
    </dgm:pt>
    <dgm:pt modelId="{2AE1C910-ADC4-4E9C-B2BD-339F4B5FA839}" type="pres">
      <dgm:prSet presAssocID="{D7D72D40-2CC9-4227-9FB2-DCB0F3009482}" presName="img" presStyleLbl="fgImgPlace1" presStyleIdx="0" presStyleCnt="2" custFlipVert="1" custScaleX="2909" custScaleY="13104" custLinFactNeighborX="10921" custLinFactNeighborY="-44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CDAF30-01E9-47D1-93AF-10EB4E545428}" type="pres">
      <dgm:prSet presAssocID="{D7D72D40-2CC9-4227-9FB2-DCB0F300948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B6C2F-AEDE-4AEE-B66E-B99724BA01E0}" type="pres">
      <dgm:prSet presAssocID="{75FEF691-73A2-409E-9F13-7B0522797B8C}" presName="spacer" presStyleCnt="0"/>
      <dgm:spPr/>
      <dgm:t>
        <a:bodyPr/>
        <a:lstStyle/>
        <a:p>
          <a:endParaRPr lang="en-US"/>
        </a:p>
      </dgm:t>
    </dgm:pt>
    <dgm:pt modelId="{2AB18D4E-8861-43B2-A42A-947FCE0547B0}" type="pres">
      <dgm:prSet presAssocID="{733937CB-E40F-40EB-B71B-CB43BD9690F9}" presName="comp" presStyleCnt="0"/>
      <dgm:spPr/>
      <dgm:t>
        <a:bodyPr/>
        <a:lstStyle/>
        <a:p>
          <a:endParaRPr lang="en-US"/>
        </a:p>
      </dgm:t>
    </dgm:pt>
    <dgm:pt modelId="{FCAFA4BE-70D2-470B-97E1-818D34D3705D}" type="pres">
      <dgm:prSet presAssocID="{733937CB-E40F-40EB-B71B-CB43BD9690F9}" presName="box" presStyleLbl="node1" presStyleIdx="1" presStyleCnt="2"/>
      <dgm:spPr/>
      <dgm:t>
        <a:bodyPr/>
        <a:lstStyle/>
        <a:p>
          <a:endParaRPr lang="en-US"/>
        </a:p>
      </dgm:t>
    </dgm:pt>
    <dgm:pt modelId="{DD2A7242-443B-4469-9B8D-EE1E1F987943}" type="pres">
      <dgm:prSet presAssocID="{733937CB-E40F-40EB-B71B-CB43BD9690F9}" presName="img" presStyleLbl="fgImgPlace1" presStyleIdx="1" presStyleCnt="2" custFlipHor="1" custScaleX="2805" custScaleY="11132" custLinFactNeighborX="12375" custLinFactNeighborY="-45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BBAF51-E826-4F38-9C91-45058061847D}" type="pres">
      <dgm:prSet presAssocID="{733937CB-E40F-40EB-B71B-CB43BD9690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B51138-F647-4705-929A-93C2465AD099}" type="presOf" srcId="{712A0732-5498-4770-BAC1-7D6AF96E86F0}" destId="{3F9596E4-5FF8-4DED-952A-A1695A1BEF64}" srcOrd="0" destOrd="1" presId="urn:microsoft.com/office/officeart/2005/8/layout/vList4"/>
    <dgm:cxn modelId="{D583CCBF-5F15-49AD-A86A-FF31D3C56737}" type="presOf" srcId="{BFBCA570-B7ED-400E-AE39-EF0E9004F5FF}" destId="{FCAFA4BE-70D2-470B-97E1-818D34D3705D}" srcOrd="0" destOrd="2" presId="urn:microsoft.com/office/officeart/2005/8/layout/vList4"/>
    <dgm:cxn modelId="{6C2A22AC-E593-43F4-B8A2-0BBD6519FF0A}" type="presOf" srcId="{F31DC5AB-07A8-4C69-9D1F-826390F9E226}" destId="{68CDAF30-01E9-47D1-93AF-10EB4E545428}" srcOrd="1" destOrd="4" presId="urn:microsoft.com/office/officeart/2005/8/layout/vList4"/>
    <dgm:cxn modelId="{AA047E86-8542-4A70-8378-8ED3DF766D99}" type="presOf" srcId="{A7DDF894-78D6-4DE9-910F-AF361263ADA6}" destId="{3F9596E4-5FF8-4DED-952A-A1695A1BEF64}" srcOrd="0" destOrd="2" presId="urn:microsoft.com/office/officeart/2005/8/layout/vList4"/>
    <dgm:cxn modelId="{FF6367A5-74F6-4116-A368-5C951C69DB06}" type="presOf" srcId="{7CF27D05-97C6-488D-BC20-1BE95E2B25F2}" destId="{F5BBAF51-E826-4F38-9C91-45058061847D}" srcOrd="1" destOrd="3" presId="urn:microsoft.com/office/officeart/2005/8/layout/vList4"/>
    <dgm:cxn modelId="{07349BC5-E211-4E26-BE35-A19B242BFF04}" type="presOf" srcId="{8988FCCB-4C7A-417D-9A6B-FDFE55C45162}" destId="{F5BBAF51-E826-4F38-9C91-45058061847D}" srcOrd="1" destOrd="1" presId="urn:microsoft.com/office/officeart/2005/8/layout/vList4"/>
    <dgm:cxn modelId="{6D860142-DDE7-4EEB-81AF-D41BCC84A53D}" type="presOf" srcId="{8988FCCB-4C7A-417D-9A6B-FDFE55C45162}" destId="{FCAFA4BE-70D2-470B-97E1-818D34D3705D}" srcOrd="0" destOrd="1" presId="urn:microsoft.com/office/officeart/2005/8/layout/vList4"/>
    <dgm:cxn modelId="{342008A2-D293-4966-85A9-C17E7C330885}" type="presOf" srcId="{D7D72D40-2CC9-4227-9FB2-DCB0F3009482}" destId="{68CDAF30-01E9-47D1-93AF-10EB4E545428}" srcOrd="1" destOrd="0" presId="urn:microsoft.com/office/officeart/2005/8/layout/vList4"/>
    <dgm:cxn modelId="{7B0A7777-B0AB-4A72-AB7E-8A9E8B702BF3}" srcId="{7CF27D05-97C6-488D-BC20-1BE95E2B25F2}" destId="{B34245F7-5D5D-4F96-B60B-83ECBA802D9C}" srcOrd="0" destOrd="0" parTransId="{5521C3D7-9CF4-4541-A756-BD82E6D55972}" sibTransId="{154AE14A-A764-4670-BF29-0CA20362715D}"/>
    <dgm:cxn modelId="{9A99F869-FD4E-42E9-B3BC-ABACC7A7174B}" srcId="{D7D72D40-2CC9-4227-9FB2-DCB0F3009482}" destId="{712A0732-5498-4770-BAC1-7D6AF96E86F0}" srcOrd="0" destOrd="0" parTransId="{338ABF85-FFF2-492F-83B1-9150BE2E3D3E}" sibTransId="{12F5B30F-2D16-480A-8E27-9C3D18CD3437}"/>
    <dgm:cxn modelId="{BD3CA5F6-483D-4146-A745-B48FC9055A15}" type="presOf" srcId="{B34245F7-5D5D-4F96-B60B-83ECBA802D9C}" destId="{FCAFA4BE-70D2-470B-97E1-818D34D3705D}" srcOrd="0" destOrd="4" presId="urn:microsoft.com/office/officeart/2005/8/layout/vList4"/>
    <dgm:cxn modelId="{29BEF747-DA31-4628-BF49-6DF790F11A72}" srcId="{78B87E8A-02BF-4627-9273-4D4352DC9654}" destId="{733937CB-E40F-40EB-B71B-CB43BD9690F9}" srcOrd="1" destOrd="0" parTransId="{9F84E0EF-15D6-4C92-AEB5-6665FA280D78}" sibTransId="{0B89BE17-FB88-4751-9966-A93B38E4648C}"/>
    <dgm:cxn modelId="{2D16D6A4-BDBF-430F-BB3F-80C67D87F78D}" type="presOf" srcId="{733937CB-E40F-40EB-B71B-CB43BD9690F9}" destId="{F5BBAF51-E826-4F38-9C91-45058061847D}" srcOrd="1" destOrd="0" presId="urn:microsoft.com/office/officeart/2005/8/layout/vList4"/>
    <dgm:cxn modelId="{6BEA70BF-D1CA-4BBB-8E2F-541C4A066818}" type="presOf" srcId="{B34245F7-5D5D-4F96-B60B-83ECBA802D9C}" destId="{F5BBAF51-E826-4F38-9C91-45058061847D}" srcOrd="1" destOrd="4" presId="urn:microsoft.com/office/officeart/2005/8/layout/vList4"/>
    <dgm:cxn modelId="{20AD5F9E-F0C5-445B-905F-CACDF655893B}" srcId="{78B87E8A-02BF-4627-9273-4D4352DC9654}" destId="{D7D72D40-2CC9-4227-9FB2-DCB0F3009482}" srcOrd="0" destOrd="0" parTransId="{E0E3F569-57F2-49AF-BDB2-EFF60BF3311F}" sibTransId="{75FEF691-73A2-409E-9F13-7B0522797B8C}"/>
    <dgm:cxn modelId="{4A43DE7C-B04C-44D6-807F-B232319BE61D}" type="presOf" srcId="{7CF27D05-97C6-488D-BC20-1BE95E2B25F2}" destId="{FCAFA4BE-70D2-470B-97E1-818D34D3705D}" srcOrd="0" destOrd="3" presId="urn:microsoft.com/office/officeart/2005/8/layout/vList4"/>
    <dgm:cxn modelId="{9B3BC100-98CA-457E-BDB3-B28363A98FEE}" srcId="{8988FCCB-4C7A-417D-9A6B-FDFE55C45162}" destId="{BFBCA570-B7ED-400E-AE39-EF0E9004F5FF}" srcOrd="0" destOrd="0" parTransId="{78838875-977C-463D-9C21-6BE7E7D9BE35}" sibTransId="{E6A07F55-0C19-4CE9-9EAC-F967C53DAE2B}"/>
    <dgm:cxn modelId="{F0AAB64A-2B64-4204-88CF-698B3E4CF7B4}" srcId="{D7D72D40-2CC9-4227-9FB2-DCB0F3009482}" destId="{F31DC5AB-07A8-4C69-9D1F-826390F9E226}" srcOrd="3" destOrd="0" parTransId="{E6E9162B-69B1-4025-A2E8-253C00A4CE87}" sibTransId="{86467609-138F-40E4-979D-9765126369C7}"/>
    <dgm:cxn modelId="{8A1D3485-797B-4465-8E2B-2454FF2D9539}" type="presOf" srcId="{712A0732-5498-4770-BAC1-7D6AF96E86F0}" destId="{68CDAF30-01E9-47D1-93AF-10EB4E545428}" srcOrd="1" destOrd="1" presId="urn:microsoft.com/office/officeart/2005/8/layout/vList4"/>
    <dgm:cxn modelId="{D1A34262-6B0D-48CF-830A-A8948064F1CB}" type="presOf" srcId="{F31DC5AB-07A8-4C69-9D1F-826390F9E226}" destId="{3F9596E4-5FF8-4DED-952A-A1695A1BEF64}" srcOrd="0" destOrd="4" presId="urn:microsoft.com/office/officeart/2005/8/layout/vList4"/>
    <dgm:cxn modelId="{F9EFA468-CEC6-4E2A-A7CC-96A2E33B6ABE}" type="presOf" srcId="{733937CB-E40F-40EB-B71B-CB43BD9690F9}" destId="{FCAFA4BE-70D2-470B-97E1-818D34D3705D}" srcOrd="0" destOrd="0" presId="urn:microsoft.com/office/officeart/2005/8/layout/vList4"/>
    <dgm:cxn modelId="{8367B8B8-F9BF-4A6D-86EB-E19D867F7752}" srcId="{D7D72D40-2CC9-4227-9FB2-DCB0F3009482}" destId="{CB5685A2-908D-4D0A-A5A2-05957D72D2EF}" srcOrd="2" destOrd="0" parTransId="{DA3D6030-9D7D-4B34-AD09-77345E92A93B}" sibTransId="{C6C9ACB8-11FA-40E5-A783-B8AD2B1AA5EA}"/>
    <dgm:cxn modelId="{75A8C1D7-1008-4C7C-899B-6BF013B50D1C}" type="presOf" srcId="{A7DDF894-78D6-4DE9-910F-AF361263ADA6}" destId="{68CDAF30-01E9-47D1-93AF-10EB4E545428}" srcOrd="1" destOrd="2" presId="urn:microsoft.com/office/officeart/2005/8/layout/vList4"/>
    <dgm:cxn modelId="{204BCE03-D0A1-4165-904C-A020AB131EA6}" type="presOf" srcId="{D7D72D40-2CC9-4227-9FB2-DCB0F3009482}" destId="{3F9596E4-5FF8-4DED-952A-A1695A1BEF64}" srcOrd="0" destOrd="0" presId="urn:microsoft.com/office/officeart/2005/8/layout/vList4"/>
    <dgm:cxn modelId="{CE9C4152-33B0-4F88-AD59-7F1C354DE384}" srcId="{BFBCA570-B7ED-400E-AE39-EF0E9004F5FF}" destId="{7CF27D05-97C6-488D-BC20-1BE95E2B25F2}" srcOrd="0" destOrd="0" parTransId="{8224A81F-FB03-4056-B376-B13880366F2B}" sibTransId="{427D6335-2BC3-4C9F-A470-85C238F9B530}"/>
    <dgm:cxn modelId="{8BDB7D4D-C2D9-464E-93A2-553939AA6FAA}" srcId="{D7D72D40-2CC9-4227-9FB2-DCB0F3009482}" destId="{A7DDF894-78D6-4DE9-910F-AF361263ADA6}" srcOrd="1" destOrd="0" parTransId="{61B6C145-3031-454C-B5A4-089FFE48B38B}" sibTransId="{F8611941-75C6-4F30-A06A-288196BFC251}"/>
    <dgm:cxn modelId="{4432D092-9819-44D5-A96C-B5B245DA9BAB}" type="presOf" srcId="{78B87E8A-02BF-4627-9273-4D4352DC9654}" destId="{FAF0ED51-1001-4260-AEF2-9A1325628B86}" srcOrd="0" destOrd="0" presId="urn:microsoft.com/office/officeart/2005/8/layout/vList4"/>
    <dgm:cxn modelId="{C7AD632D-80CE-473F-B801-B19E480784C6}" type="presOf" srcId="{CB5685A2-908D-4D0A-A5A2-05957D72D2EF}" destId="{68CDAF30-01E9-47D1-93AF-10EB4E545428}" srcOrd="1" destOrd="3" presId="urn:microsoft.com/office/officeart/2005/8/layout/vList4"/>
    <dgm:cxn modelId="{5F12EDD1-8016-4C8C-BEF1-9C721DA3B3F6}" type="presOf" srcId="{CB5685A2-908D-4D0A-A5A2-05957D72D2EF}" destId="{3F9596E4-5FF8-4DED-952A-A1695A1BEF64}" srcOrd="0" destOrd="3" presId="urn:microsoft.com/office/officeart/2005/8/layout/vList4"/>
    <dgm:cxn modelId="{2AF4FEB7-CC5C-4297-AE04-CD2DD9A09231}" type="presOf" srcId="{BFBCA570-B7ED-400E-AE39-EF0E9004F5FF}" destId="{F5BBAF51-E826-4F38-9C91-45058061847D}" srcOrd="1" destOrd="2" presId="urn:microsoft.com/office/officeart/2005/8/layout/vList4"/>
    <dgm:cxn modelId="{8A2D7F38-7528-4E14-AA84-C8C16BC77C7D}" srcId="{733937CB-E40F-40EB-B71B-CB43BD9690F9}" destId="{8988FCCB-4C7A-417D-9A6B-FDFE55C45162}" srcOrd="0" destOrd="0" parTransId="{AC4D62CA-3AFE-446A-BAA5-E47C2E5ACD74}" sibTransId="{7477D0C1-F4AE-4941-8F4B-8AE345994C81}"/>
    <dgm:cxn modelId="{195549DE-2CD9-4DE9-8B83-33E459DF3D0D}" type="presParOf" srcId="{FAF0ED51-1001-4260-AEF2-9A1325628B86}" destId="{7FB01903-F9CA-41EC-A844-94D8B1BBEC60}" srcOrd="0" destOrd="0" presId="urn:microsoft.com/office/officeart/2005/8/layout/vList4"/>
    <dgm:cxn modelId="{1591F3F9-7360-4BD9-8800-7E5D6FB5BFC5}" type="presParOf" srcId="{7FB01903-F9CA-41EC-A844-94D8B1BBEC60}" destId="{3F9596E4-5FF8-4DED-952A-A1695A1BEF64}" srcOrd="0" destOrd="0" presId="urn:microsoft.com/office/officeart/2005/8/layout/vList4"/>
    <dgm:cxn modelId="{8D719DD0-2CD0-457A-938B-29D6A13D13FB}" type="presParOf" srcId="{7FB01903-F9CA-41EC-A844-94D8B1BBEC60}" destId="{2AE1C910-ADC4-4E9C-B2BD-339F4B5FA839}" srcOrd="1" destOrd="0" presId="urn:microsoft.com/office/officeart/2005/8/layout/vList4"/>
    <dgm:cxn modelId="{C09C9A97-58C3-4A57-A696-2595EF8E8F47}" type="presParOf" srcId="{7FB01903-F9CA-41EC-A844-94D8B1BBEC60}" destId="{68CDAF30-01E9-47D1-93AF-10EB4E545428}" srcOrd="2" destOrd="0" presId="urn:microsoft.com/office/officeart/2005/8/layout/vList4"/>
    <dgm:cxn modelId="{F6E80FB2-3854-49F2-89CE-EB2B3A882BED}" type="presParOf" srcId="{FAF0ED51-1001-4260-AEF2-9A1325628B86}" destId="{8AAB6C2F-AEDE-4AEE-B66E-B99724BA01E0}" srcOrd="1" destOrd="0" presId="urn:microsoft.com/office/officeart/2005/8/layout/vList4"/>
    <dgm:cxn modelId="{F30D9765-D49B-4710-94F9-47150354C490}" type="presParOf" srcId="{FAF0ED51-1001-4260-AEF2-9A1325628B86}" destId="{2AB18D4E-8861-43B2-A42A-947FCE0547B0}" srcOrd="2" destOrd="0" presId="urn:microsoft.com/office/officeart/2005/8/layout/vList4"/>
    <dgm:cxn modelId="{F2FFCD7A-352D-4908-A094-DD6C592DC481}" type="presParOf" srcId="{2AB18D4E-8861-43B2-A42A-947FCE0547B0}" destId="{FCAFA4BE-70D2-470B-97E1-818D34D3705D}" srcOrd="0" destOrd="0" presId="urn:microsoft.com/office/officeart/2005/8/layout/vList4"/>
    <dgm:cxn modelId="{BCADF22A-FFFD-465B-95BB-DFEAC855490C}" type="presParOf" srcId="{2AB18D4E-8861-43B2-A42A-947FCE0547B0}" destId="{DD2A7242-443B-4469-9B8D-EE1E1F987943}" srcOrd="1" destOrd="0" presId="urn:microsoft.com/office/officeart/2005/8/layout/vList4"/>
    <dgm:cxn modelId="{45C45CF1-FD03-4623-90C8-5442BA08BBEC}" type="presParOf" srcId="{2AB18D4E-8861-43B2-A42A-947FCE0547B0}" destId="{F5BBAF51-E826-4F38-9C91-45058061847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656AD-E5D2-4932-9517-01549D0DB80F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DA9D73-F27F-4E91-BC9D-E1763D9D29C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Tipe</a:t>
          </a:r>
          <a:r>
            <a:rPr lang="en-US" dirty="0" smtClean="0">
              <a:solidFill>
                <a:schemeClr val="tx1"/>
              </a:solidFill>
            </a:rPr>
            <a:t> III</a:t>
          </a:r>
          <a:endParaRPr lang="en-US" dirty="0">
            <a:solidFill>
              <a:schemeClr val="tx1"/>
            </a:solidFill>
          </a:endParaRPr>
        </a:p>
      </dgm:t>
    </dgm:pt>
    <dgm:pt modelId="{FFB4EAAC-6756-4314-ACAE-BC1778FDA74E}" type="parTrans" cxnId="{4FD6105A-D70B-4DD7-BFDD-16B697D1F072}">
      <dgm:prSet/>
      <dgm:spPr/>
      <dgm:t>
        <a:bodyPr/>
        <a:lstStyle/>
        <a:p>
          <a:endParaRPr lang="en-US"/>
        </a:p>
      </dgm:t>
    </dgm:pt>
    <dgm:pt modelId="{59DF3909-6AF3-4DA2-87A8-3B681A9137A0}" type="sibTrans" cxnId="{4FD6105A-D70B-4DD7-BFDD-16B697D1F072}">
      <dgm:prSet/>
      <dgm:spPr/>
      <dgm:t>
        <a:bodyPr/>
        <a:lstStyle/>
        <a:p>
          <a:endParaRPr lang="en-US"/>
        </a:p>
      </dgm:t>
    </dgm:pt>
    <dgm:pt modelId="{C17E0307-54A2-44C4-8A04-A2C06EE61E6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Advance </a:t>
          </a:r>
          <a:r>
            <a:rPr lang="en-US" dirty="0" err="1" smtClean="0">
              <a:solidFill>
                <a:schemeClr val="tx1"/>
              </a:solidFill>
            </a:rPr>
            <a:t>photoaging</a:t>
          </a:r>
          <a:endParaRPr lang="en-US" dirty="0">
            <a:solidFill>
              <a:schemeClr val="tx1"/>
            </a:solidFill>
          </a:endParaRPr>
        </a:p>
      </dgm:t>
    </dgm:pt>
    <dgm:pt modelId="{88689F6C-3A84-42F9-8CBB-ADAB7E5BE01B}" type="parTrans" cxnId="{C54F2C2B-5AAC-43B0-9BC6-7BD079723531}">
      <dgm:prSet/>
      <dgm:spPr/>
      <dgm:t>
        <a:bodyPr/>
        <a:lstStyle/>
        <a:p>
          <a:endParaRPr lang="en-US"/>
        </a:p>
      </dgm:t>
    </dgm:pt>
    <dgm:pt modelId="{BDAF25CC-F680-4778-9B24-8ED0018B6850}" type="sibTrans" cxnId="{C54F2C2B-5AAC-43B0-9BC6-7BD079723531}">
      <dgm:prSet/>
      <dgm:spPr/>
      <dgm:t>
        <a:bodyPr/>
        <a:lstStyle/>
        <a:p>
          <a:endParaRPr lang="en-US"/>
        </a:p>
      </dgm:t>
    </dgm:pt>
    <dgm:pt modelId="{ADD149E9-D73B-47A7-B049-491D0FAB54A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</a:t>
          </a:r>
          <a:r>
            <a:rPr lang="en-US" dirty="0" err="1" smtClean="0">
              <a:solidFill>
                <a:schemeClr val="tx1"/>
              </a:solidFill>
            </a:rPr>
            <a:t>Diskromia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telangiektasi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keratosis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kerut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persisten</a:t>
          </a:r>
          <a:endParaRPr lang="en-US" dirty="0">
            <a:solidFill>
              <a:schemeClr val="tx1"/>
            </a:solidFill>
          </a:endParaRPr>
        </a:p>
      </dgm:t>
    </dgm:pt>
    <dgm:pt modelId="{BB963C58-5173-431E-B4F6-36B3FB916FB7}" type="parTrans" cxnId="{9113EBC6-C918-4C53-81B5-3CFC2E6F66A2}">
      <dgm:prSet/>
      <dgm:spPr/>
      <dgm:t>
        <a:bodyPr/>
        <a:lstStyle/>
        <a:p>
          <a:endParaRPr lang="en-US"/>
        </a:p>
      </dgm:t>
    </dgm:pt>
    <dgm:pt modelId="{685BD316-334B-492E-AECA-B8D8C5FC81C2}" type="sibTrans" cxnId="{9113EBC6-C918-4C53-81B5-3CFC2E6F66A2}">
      <dgm:prSet/>
      <dgm:spPr/>
      <dgm:t>
        <a:bodyPr/>
        <a:lstStyle/>
        <a:p>
          <a:endParaRPr lang="en-US"/>
        </a:p>
      </dgm:t>
    </dgm:pt>
    <dgm:pt modelId="{F548D747-C3DD-4490-B8A0-94A88354EAC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	</a:t>
          </a:r>
          <a:r>
            <a:rPr lang="en-US" dirty="0" err="1" smtClean="0">
              <a:solidFill>
                <a:schemeClr val="tx1"/>
              </a:solidFill>
            </a:rPr>
            <a:t>Tipe</a:t>
          </a:r>
          <a:r>
            <a:rPr lang="en-US" dirty="0" smtClean="0">
              <a:solidFill>
                <a:schemeClr val="tx1"/>
              </a:solidFill>
            </a:rPr>
            <a:t> IV</a:t>
          </a:r>
          <a:endParaRPr lang="en-US" dirty="0">
            <a:solidFill>
              <a:schemeClr val="tx1"/>
            </a:solidFill>
          </a:endParaRPr>
        </a:p>
      </dgm:t>
    </dgm:pt>
    <dgm:pt modelId="{5D246E4D-D0D3-406C-9181-CFB27F8BCA66}" type="parTrans" cxnId="{4DA64D01-DD36-4B77-8AB9-3C71F97C582B}">
      <dgm:prSet/>
      <dgm:spPr/>
      <dgm:t>
        <a:bodyPr/>
        <a:lstStyle/>
        <a:p>
          <a:endParaRPr lang="en-US"/>
        </a:p>
      </dgm:t>
    </dgm:pt>
    <dgm:pt modelId="{78EE62E0-1E14-4827-959E-130D0F09E9DC}" type="sibTrans" cxnId="{4DA64D01-DD36-4B77-8AB9-3C71F97C582B}">
      <dgm:prSet/>
      <dgm:spPr/>
      <dgm:t>
        <a:bodyPr/>
        <a:lstStyle/>
        <a:p>
          <a:endParaRPr lang="en-US"/>
        </a:p>
      </dgm:t>
    </dgm:pt>
    <dgm:pt modelId="{377CF83E-A0ED-4F5D-81C3-F03CEA326D0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 </a:t>
          </a:r>
          <a:r>
            <a:rPr lang="en-US" dirty="0" err="1" smtClean="0">
              <a:solidFill>
                <a:schemeClr val="tx1"/>
              </a:solidFill>
            </a:rPr>
            <a:t>Usia</a:t>
          </a:r>
          <a:r>
            <a:rPr lang="en-US" dirty="0" smtClean="0">
              <a:solidFill>
                <a:schemeClr val="tx1"/>
              </a:solidFill>
            </a:rPr>
            <a:t> &gt;60 </a:t>
          </a:r>
          <a:r>
            <a:rPr lang="en-US" dirty="0" err="1" smtClean="0">
              <a:solidFill>
                <a:schemeClr val="tx1"/>
              </a:solidFill>
            </a:rPr>
            <a:t>thn</a:t>
          </a:r>
          <a:endParaRPr lang="en-US" dirty="0">
            <a:solidFill>
              <a:schemeClr val="tx1"/>
            </a:solidFill>
          </a:endParaRPr>
        </a:p>
      </dgm:t>
    </dgm:pt>
    <dgm:pt modelId="{B720DE03-B5D4-45A2-83C7-252E658E9E2F}" type="parTrans" cxnId="{1CB5E973-33BF-4CE8-939D-AC83A4EF301D}">
      <dgm:prSet/>
      <dgm:spPr/>
      <dgm:t>
        <a:bodyPr/>
        <a:lstStyle/>
        <a:p>
          <a:endParaRPr lang="en-US"/>
        </a:p>
      </dgm:t>
    </dgm:pt>
    <dgm:pt modelId="{FB61AC95-C828-4B99-923E-F43642F7BE11}" type="sibTrans" cxnId="{1CB5E973-33BF-4CE8-939D-AC83A4EF301D}">
      <dgm:prSet/>
      <dgm:spPr/>
      <dgm:t>
        <a:bodyPr/>
        <a:lstStyle/>
        <a:p>
          <a:endParaRPr lang="en-US"/>
        </a:p>
      </dgm:t>
    </dgm:pt>
    <dgm:pt modelId="{96341E29-AEDB-4B86-9125-1C1580634C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</a:t>
          </a:r>
          <a:r>
            <a:rPr lang="en-US" dirty="0" err="1" smtClean="0">
              <a:solidFill>
                <a:schemeClr val="tx1"/>
              </a:solidFill>
            </a:rPr>
            <a:t>Photoaging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berat</a:t>
          </a:r>
          <a:endParaRPr lang="en-US" dirty="0">
            <a:solidFill>
              <a:schemeClr val="tx1"/>
            </a:solidFill>
          </a:endParaRPr>
        </a:p>
      </dgm:t>
    </dgm:pt>
    <dgm:pt modelId="{DF9FF733-C484-42BB-BD5B-70D1C2A9B12B}" type="parTrans" cxnId="{7DAD6C8C-4E45-47CE-A6B3-DE19A340BF74}">
      <dgm:prSet/>
      <dgm:spPr/>
      <dgm:t>
        <a:bodyPr/>
        <a:lstStyle/>
        <a:p>
          <a:endParaRPr lang="en-US"/>
        </a:p>
      </dgm:t>
    </dgm:pt>
    <dgm:pt modelId="{69CD3B49-6D76-4EC2-8878-19732374B239}" type="sibTrans" cxnId="{7DAD6C8C-4E45-47CE-A6B3-DE19A340BF74}">
      <dgm:prSet/>
      <dgm:spPr/>
      <dgm:t>
        <a:bodyPr/>
        <a:lstStyle/>
        <a:p>
          <a:endParaRPr lang="en-US"/>
        </a:p>
      </dgm:t>
    </dgm:pt>
    <dgm:pt modelId="{895CE205-FCE0-437A-A60A-46476F95107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</a:t>
          </a:r>
          <a:r>
            <a:rPr lang="en-US" dirty="0" err="1" smtClean="0">
              <a:solidFill>
                <a:schemeClr val="tx1"/>
              </a:solidFill>
            </a:rPr>
            <a:t>Usia</a:t>
          </a:r>
          <a:r>
            <a:rPr lang="en-US" dirty="0" smtClean="0">
              <a:solidFill>
                <a:schemeClr val="tx1"/>
              </a:solidFill>
            </a:rPr>
            <a:t> 50-lebih</a:t>
          </a:r>
          <a:endParaRPr lang="en-US" dirty="0">
            <a:solidFill>
              <a:schemeClr val="tx1"/>
            </a:solidFill>
          </a:endParaRPr>
        </a:p>
      </dgm:t>
    </dgm:pt>
    <dgm:pt modelId="{3862796F-69D5-491D-B921-D8B77555EFE8}" type="parTrans" cxnId="{5049FED3-3781-4F9B-A005-531D61A210EE}">
      <dgm:prSet/>
      <dgm:spPr/>
      <dgm:t>
        <a:bodyPr/>
        <a:lstStyle/>
        <a:p>
          <a:endParaRPr lang="en-US"/>
        </a:p>
      </dgm:t>
    </dgm:pt>
    <dgm:pt modelId="{4922FD4E-5E10-4D71-B9F8-4BD23DD24E21}" type="sibTrans" cxnId="{5049FED3-3781-4F9B-A005-531D61A210EE}">
      <dgm:prSet/>
      <dgm:spPr/>
      <dgm:t>
        <a:bodyPr/>
        <a:lstStyle/>
        <a:p>
          <a:endParaRPr lang="en-US"/>
        </a:p>
      </dgm:t>
    </dgm:pt>
    <dgm:pt modelId="{D6541D0A-801F-42D9-91E0-3FF82A939A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</a:t>
          </a:r>
          <a:r>
            <a:rPr lang="en-US" dirty="0" err="1" smtClean="0">
              <a:solidFill>
                <a:schemeClr val="tx1"/>
              </a:solidFill>
            </a:rPr>
            <a:t>Semua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kerut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tidak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kulit</a:t>
          </a:r>
          <a:r>
            <a:rPr lang="en-US" dirty="0" smtClean="0">
              <a:solidFill>
                <a:schemeClr val="tx1"/>
              </a:solidFill>
            </a:rPr>
            <a:t> yang normal</a:t>
          </a:r>
          <a:endParaRPr lang="en-US" dirty="0">
            <a:solidFill>
              <a:schemeClr val="tx1"/>
            </a:solidFill>
          </a:endParaRPr>
        </a:p>
      </dgm:t>
    </dgm:pt>
    <dgm:pt modelId="{EC519001-D591-4B04-BC3B-453F00A20BF3}" type="parTrans" cxnId="{02CC9B77-EC63-4CAE-946B-67601C90194E}">
      <dgm:prSet/>
      <dgm:spPr/>
      <dgm:t>
        <a:bodyPr/>
        <a:lstStyle/>
        <a:p>
          <a:endParaRPr lang="en-US"/>
        </a:p>
      </dgm:t>
    </dgm:pt>
    <dgm:pt modelId="{7017A84D-2061-4AD0-A6C3-EA15CCF12A50}" type="sibTrans" cxnId="{02CC9B77-EC63-4CAE-946B-67601C90194E}">
      <dgm:prSet/>
      <dgm:spPr/>
      <dgm:t>
        <a:bodyPr/>
        <a:lstStyle/>
        <a:p>
          <a:endParaRPr lang="en-US"/>
        </a:p>
      </dgm:t>
    </dgm:pt>
    <dgm:pt modelId="{CA021168-3160-413D-AB8D-FE18FBB64E9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   </a:t>
          </a:r>
          <a:r>
            <a:rPr lang="en-US" dirty="0" err="1" smtClean="0">
              <a:solidFill>
                <a:schemeClr val="tx1"/>
              </a:solidFill>
            </a:rPr>
            <a:t>Kulit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kuning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coklat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dirty="0" err="1" smtClean="0">
              <a:solidFill>
                <a:schemeClr val="tx1"/>
              </a:solidFill>
            </a:rPr>
            <a:t>kulit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putih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BA2D3742-324B-4065-B63F-3534846B0952}" type="parTrans" cxnId="{C0911194-E566-4988-B13F-BA8CCFF666AB}">
      <dgm:prSet/>
      <dgm:spPr/>
      <dgm:t>
        <a:bodyPr/>
        <a:lstStyle/>
        <a:p>
          <a:endParaRPr lang="en-US"/>
        </a:p>
      </dgm:t>
    </dgm:pt>
    <dgm:pt modelId="{FBDFFD23-C811-4908-B28F-9B87E04809AA}" type="sibTrans" cxnId="{C0911194-E566-4988-B13F-BA8CCFF666AB}">
      <dgm:prSet/>
      <dgm:spPr/>
      <dgm:t>
        <a:bodyPr/>
        <a:lstStyle/>
        <a:p>
          <a:endParaRPr lang="en-US"/>
        </a:p>
      </dgm:t>
    </dgm:pt>
    <dgm:pt modelId="{9C2C95E4-82D7-457A-AAA5-A2B3D34660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  </a:t>
          </a:r>
          <a:r>
            <a:rPr lang="en-US" dirty="0" err="1" smtClean="0">
              <a:solidFill>
                <a:schemeClr val="tx1"/>
              </a:solidFill>
            </a:rPr>
            <a:t>Kerut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istirahat</a:t>
          </a:r>
          <a:endParaRPr lang="en-US" dirty="0">
            <a:solidFill>
              <a:schemeClr val="tx1"/>
            </a:solidFill>
          </a:endParaRPr>
        </a:p>
      </dgm:t>
    </dgm:pt>
    <dgm:pt modelId="{EFE30638-4B55-4333-B615-8ADA064A4F19}" type="parTrans" cxnId="{F2D5E06C-2D51-445E-89B0-25C5A75BDBA0}">
      <dgm:prSet/>
      <dgm:spPr/>
    </dgm:pt>
    <dgm:pt modelId="{83B4F9C7-D4A9-4BE2-BF66-53C4061D7B8D}" type="sibTrans" cxnId="{F2D5E06C-2D51-445E-89B0-25C5A75BDBA0}">
      <dgm:prSet/>
      <dgm:spPr/>
    </dgm:pt>
    <dgm:pt modelId="{AAFD033A-5951-4644-829E-26EEC97195DD}" type="pres">
      <dgm:prSet presAssocID="{331656AD-E5D2-4932-9517-01549D0DB8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8BA4C7-C92C-4CEC-A2AB-5CC3A7CE8402}" type="pres">
      <dgm:prSet presAssocID="{E8DA9D73-F27F-4E91-BC9D-E1763D9D29CB}" presName="comp" presStyleCnt="0"/>
      <dgm:spPr/>
    </dgm:pt>
    <dgm:pt modelId="{FCA3395B-6E09-4A43-B454-A90902096650}" type="pres">
      <dgm:prSet presAssocID="{E8DA9D73-F27F-4E91-BC9D-E1763D9D29CB}" presName="box" presStyleLbl="node1" presStyleIdx="0" presStyleCnt="2"/>
      <dgm:spPr/>
      <dgm:t>
        <a:bodyPr/>
        <a:lstStyle/>
        <a:p>
          <a:endParaRPr lang="en-US"/>
        </a:p>
      </dgm:t>
    </dgm:pt>
    <dgm:pt modelId="{2F4872BA-740C-45DC-93F2-FF124D36D5C1}" type="pres">
      <dgm:prSet presAssocID="{E8DA9D73-F27F-4E91-BC9D-E1763D9D29CB}" presName="img" presStyleLbl="fgImgPlace1" presStyleIdx="0" presStyleCnt="2" custScaleX="8115" custScaleY="166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C2F98C-63E6-43B8-9491-BFECE915431B}" type="pres">
      <dgm:prSet presAssocID="{E8DA9D73-F27F-4E91-BC9D-E1763D9D29C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9FE1-36E1-46AD-9DC6-000CF9A44D0F}" type="pres">
      <dgm:prSet presAssocID="{59DF3909-6AF3-4DA2-87A8-3B681A9137A0}" presName="spacer" presStyleCnt="0"/>
      <dgm:spPr/>
    </dgm:pt>
    <dgm:pt modelId="{CCCAA49B-E89B-40BC-8349-88B3A83C3AFF}" type="pres">
      <dgm:prSet presAssocID="{F548D747-C3DD-4490-B8A0-94A88354EAC4}" presName="comp" presStyleCnt="0"/>
      <dgm:spPr/>
    </dgm:pt>
    <dgm:pt modelId="{DF34968A-D7EC-4337-B3A8-D402436AAC93}" type="pres">
      <dgm:prSet presAssocID="{F548D747-C3DD-4490-B8A0-94A88354EAC4}" presName="box" presStyleLbl="node1" presStyleIdx="1" presStyleCnt="2"/>
      <dgm:spPr/>
      <dgm:t>
        <a:bodyPr/>
        <a:lstStyle/>
        <a:p>
          <a:endParaRPr lang="en-US"/>
        </a:p>
      </dgm:t>
    </dgm:pt>
    <dgm:pt modelId="{4D2A18E9-DFA2-4E44-B024-42ADF417A6A3}" type="pres">
      <dgm:prSet presAssocID="{F548D747-C3DD-4490-B8A0-94A88354EAC4}" presName="img" presStyleLbl="fgImgPlace1" presStyleIdx="1" presStyleCnt="2" custFlipHor="0" custScaleX="9008" custScaleY="16646" custLinFactNeighborX="13066" custLinFactNeighborY="-41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E6D1D3-5A1F-4A3C-9715-F58289D66416}" type="pres">
      <dgm:prSet presAssocID="{F548D747-C3DD-4490-B8A0-94A88354EAC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3CC38-EAF1-4B29-B79C-2CFA425C6A55}" type="presOf" srcId="{377CF83E-A0ED-4F5D-81C3-F03CEA326D08}" destId="{DF34968A-D7EC-4337-B3A8-D402436AAC93}" srcOrd="0" destOrd="1" presId="urn:microsoft.com/office/officeart/2005/8/layout/vList4"/>
    <dgm:cxn modelId="{1CB5E973-33BF-4CE8-939D-AC83A4EF301D}" srcId="{F548D747-C3DD-4490-B8A0-94A88354EAC4}" destId="{377CF83E-A0ED-4F5D-81C3-F03CEA326D08}" srcOrd="0" destOrd="0" parTransId="{B720DE03-B5D4-45A2-83C7-252E658E9E2F}" sibTransId="{FB61AC95-C828-4B99-923E-F43642F7BE11}"/>
    <dgm:cxn modelId="{DF805FBF-AA5D-4F17-B5C6-2227499D9465}" type="presOf" srcId="{ADD149E9-D73B-47A7-B049-491D0FAB54A9}" destId="{D6C2F98C-63E6-43B8-9491-BFECE915431B}" srcOrd="1" destOrd="4" presId="urn:microsoft.com/office/officeart/2005/8/layout/vList4"/>
    <dgm:cxn modelId="{7055E158-5B35-4956-8E33-399500A561AC}" type="presOf" srcId="{895CE205-FCE0-437A-A60A-46476F95107B}" destId="{D6C2F98C-63E6-43B8-9491-BFECE915431B}" srcOrd="1" destOrd="1" presId="urn:microsoft.com/office/officeart/2005/8/layout/vList4"/>
    <dgm:cxn modelId="{2C879586-F319-46CB-ABC7-405AB1F56BDE}" type="presOf" srcId="{CA021168-3160-413D-AB8D-FE18FBB64E97}" destId="{61E6D1D3-5A1F-4A3C-9715-F58289D66416}" srcOrd="1" destOrd="3" presId="urn:microsoft.com/office/officeart/2005/8/layout/vList4"/>
    <dgm:cxn modelId="{02CC9B77-EC63-4CAE-946B-67601C90194E}" srcId="{F548D747-C3DD-4490-B8A0-94A88354EAC4}" destId="{D6541D0A-801F-42D9-91E0-3FF82A939AC3}" srcOrd="3" destOrd="0" parTransId="{EC519001-D591-4B04-BC3B-453F00A20BF3}" sibTransId="{7017A84D-2061-4AD0-A6C3-EA15CCF12A50}"/>
    <dgm:cxn modelId="{3B357347-B4EF-465F-966C-998AEEA285AD}" type="presOf" srcId="{377CF83E-A0ED-4F5D-81C3-F03CEA326D08}" destId="{61E6D1D3-5A1F-4A3C-9715-F58289D66416}" srcOrd="1" destOrd="1" presId="urn:microsoft.com/office/officeart/2005/8/layout/vList4"/>
    <dgm:cxn modelId="{9113EBC6-C918-4C53-81B5-3CFC2E6F66A2}" srcId="{E8DA9D73-F27F-4E91-BC9D-E1763D9D29CB}" destId="{ADD149E9-D73B-47A7-B049-491D0FAB54A9}" srcOrd="3" destOrd="0" parTransId="{BB963C58-5173-431E-B4F6-36B3FB916FB7}" sibTransId="{685BD316-334B-492E-AECA-B8D8C5FC81C2}"/>
    <dgm:cxn modelId="{770333F6-D65C-4412-BF47-764EB694BA1E}" type="presOf" srcId="{9C2C95E4-82D7-457A-AAA5-A2B3D3466050}" destId="{D6C2F98C-63E6-43B8-9491-BFECE915431B}" srcOrd="1" destOrd="2" presId="urn:microsoft.com/office/officeart/2005/8/layout/vList4"/>
    <dgm:cxn modelId="{35E491CF-8100-4040-B101-00D010D03F11}" type="presOf" srcId="{F548D747-C3DD-4490-B8A0-94A88354EAC4}" destId="{DF34968A-D7EC-4337-B3A8-D402436AAC93}" srcOrd="0" destOrd="0" presId="urn:microsoft.com/office/officeart/2005/8/layout/vList4"/>
    <dgm:cxn modelId="{893834E0-78C0-477E-8668-EC53407E2F9F}" type="presOf" srcId="{96341E29-AEDB-4B86-9125-1C1580634CBF}" destId="{DF34968A-D7EC-4337-B3A8-D402436AAC93}" srcOrd="0" destOrd="2" presId="urn:microsoft.com/office/officeart/2005/8/layout/vList4"/>
    <dgm:cxn modelId="{F2D5E06C-2D51-445E-89B0-25C5A75BDBA0}" srcId="{E8DA9D73-F27F-4E91-BC9D-E1763D9D29CB}" destId="{9C2C95E4-82D7-457A-AAA5-A2B3D3466050}" srcOrd="1" destOrd="0" parTransId="{EFE30638-4B55-4333-B615-8ADA064A4F19}" sibTransId="{83B4F9C7-D4A9-4BE2-BF66-53C4061D7B8D}"/>
    <dgm:cxn modelId="{957F0439-4C32-4755-91B2-39519C6455EC}" type="presOf" srcId="{D6541D0A-801F-42D9-91E0-3FF82A939AC3}" destId="{DF34968A-D7EC-4337-B3A8-D402436AAC93}" srcOrd="0" destOrd="4" presId="urn:microsoft.com/office/officeart/2005/8/layout/vList4"/>
    <dgm:cxn modelId="{B28BC3D6-79B4-4632-8A25-A46264F1A71C}" type="presOf" srcId="{E8DA9D73-F27F-4E91-BC9D-E1763D9D29CB}" destId="{FCA3395B-6E09-4A43-B454-A90902096650}" srcOrd="0" destOrd="0" presId="urn:microsoft.com/office/officeart/2005/8/layout/vList4"/>
    <dgm:cxn modelId="{BF4A6CCB-9AD2-4A5B-9091-F0261EC8FD21}" type="presOf" srcId="{C17E0307-54A2-44C4-8A04-A2C06EE61E6C}" destId="{FCA3395B-6E09-4A43-B454-A90902096650}" srcOrd="0" destOrd="3" presId="urn:microsoft.com/office/officeart/2005/8/layout/vList4"/>
    <dgm:cxn modelId="{C54F2C2B-5AAC-43B0-9BC6-7BD079723531}" srcId="{E8DA9D73-F27F-4E91-BC9D-E1763D9D29CB}" destId="{C17E0307-54A2-44C4-8A04-A2C06EE61E6C}" srcOrd="2" destOrd="0" parTransId="{88689F6C-3A84-42F9-8CBB-ADAB7E5BE01B}" sibTransId="{BDAF25CC-F680-4778-9B24-8ED0018B6850}"/>
    <dgm:cxn modelId="{C0911194-E566-4988-B13F-BA8CCFF666AB}" srcId="{F548D747-C3DD-4490-B8A0-94A88354EAC4}" destId="{CA021168-3160-413D-AB8D-FE18FBB64E97}" srcOrd="2" destOrd="0" parTransId="{BA2D3742-324B-4065-B63F-3534846B0952}" sibTransId="{FBDFFD23-C811-4908-B28F-9B87E04809AA}"/>
    <dgm:cxn modelId="{5049FED3-3781-4F9B-A005-531D61A210EE}" srcId="{E8DA9D73-F27F-4E91-BC9D-E1763D9D29CB}" destId="{895CE205-FCE0-437A-A60A-46476F95107B}" srcOrd="0" destOrd="0" parTransId="{3862796F-69D5-491D-B921-D8B77555EFE8}" sibTransId="{4922FD4E-5E10-4D71-B9F8-4BD23DD24E21}"/>
    <dgm:cxn modelId="{9CCF1A35-38C9-456A-87E4-3BA2D69A5113}" type="presOf" srcId="{ADD149E9-D73B-47A7-B049-491D0FAB54A9}" destId="{FCA3395B-6E09-4A43-B454-A90902096650}" srcOrd="0" destOrd="4" presId="urn:microsoft.com/office/officeart/2005/8/layout/vList4"/>
    <dgm:cxn modelId="{87E68DDB-436C-4C56-BC20-4DC6FF98E397}" type="presOf" srcId="{895CE205-FCE0-437A-A60A-46476F95107B}" destId="{FCA3395B-6E09-4A43-B454-A90902096650}" srcOrd="0" destOrd="1" presId="urn:microsoft.com/office/officeart/2005/8/layout/vList4"/>
    <dgm:cxn modelId="{EA17B057-58C6-4089-859E-825411052AEE}" type="presOf" srcId="{96341E29-AEDB-4B86-9125-1C1580634CBF}" destId="{61E6D1D3-5A1F-4A3C-9715-F58289D66416}" srcOrd="1" destOrd="2" presId="urn:microsoft.com/office/officeart/2005/8/layout/vList4"/>
    <dgm:cxn modelId="{7DAD6C8C-4E45-47CE-A6B3-DE19A340BF74}" srcId="{F548D747-C3DD-4490-B8A0-94A88354EAC4}" destId="{96341E29-AEDB-4B86-9125-1C1580634CBF}" srcOrd="1" destOrd="0" parTransId="{DF9FF733-C484-42BB-BD5B-70D1C2A9B12B}" sibTransId="{69CD3B49-6D76-4EC2-8878-19732374B239}"/>
    <dgm:cxn modelId="{D03AD0AE-CBEC-47D7-A91E-30EA6EBC44A1}" type="presOf" srcId="{9C2C95E4-82D7-457A-AAA5-A2B3D3466050}" destId="{FCA3395B-6E09-4A43-B454-A90902096650}" srcOrd="0" destOrd="2" presId="urn:microsoft.com/office/officeart/2005/8/layout/vList4"/>
    <dgm:cxn modelId="{4883809E-761F-4066-8F9F-BCEBD4BCBAB0}" type="presOf" srcId="{D6541D0A-801F-42D9-91E0-3FF82A939AC3}" destId="{61E6D1D3-5A1F-4A3C-9715-F58289D66416}" srcOrd="1" destOrd="4" presId="urn:microsoft.com/office/officeart/2005/8/layout/vList4"/>
    <dgm:cxn modelId="{4DA64D01-DD36-4B77-8AB9-3C71F97C582B}" srcId="{331656AD-E5D2-4932-9517-01549D0DB80F}" destId="{F548D747-C3DD-4490-B8A0-94A88354EAC4}" srcOrd="1" destOrd="0" parTransId="{5D246E4D-D0D3-406C-9181-CFB27F8BCA66}" sibTransId="{78EE62E0-1E14-4827-959E-130D0F09E9DC}"/>
    <dgm:cxn modelId="{B2BDEE0C-E2A2-4233-A898-319794828BF8}" type="presOf" srcId="{CA021168-3160-413D-AB8D-FE18FBB64E97}" destId="{DF34968A-D7EC-4337-B3A8-D402436AAC93}" srcOrd="0" destOrd="3" presId="urn:microsoft.com/office/officeart/2005/8/layout/vList4"/>
    <dgm:cxn modelId="{F68B529A-EB0C-4131-A636-56EA18B520C3}" type="presOf" srcId="{F548D747-C3DD-4490-B8A0-94A88354EAC4}" destId="{61E6D1D3-5A1F-4A3C-9715-F58289D66416}" srcOrd="1" destOrd="0" presId="urn:microsoft.com/office/officeart/2005/8/layout/vList4"/>
    <dgm:cxn modelId="{50EA05EA-8914-43F1-AD32-677FDC74E6E1}" type="presOf" srcId="{331656AD-E5D2-4932-9517-01549D0DB80F}" destId="{AAFD033A-5951-4644-829E-26EEC97195DD}" srcOrd="0" destOrd="0" presId="urn:microsoft.com/office/officeart/2005/8/layout/vList4"/>
    <dgm:cxn modelId="{4FD6105A-D70B-4DD7-BFDD-16B697D1F072}" srcId="{331656AD-E5D2-4932-9517-01549D0DB80F}" destId="{E8DA9D73-F27F-4E91-BC9D-E1763D9D29CB}" srcOrd="0" destOrd="0" parTransId="{FFB4EAAC-6756-4314-ACAE-BC1778FDA74E}" sibTransId="{59DF3909-6AF3-4DA2-87A8-3B681A9137A0}"/>
    <dgm:cxn modelId="{4A282C9A-1CAE-4A0A-AA62-484ACB40E055}" type="presOf" srcId="{E8DA9D73-F27F-4E91-BC9D-E1763D9D29CB}" destId="{D6C2F98C-63E6-43B8-9491-BFECE915431B}" srcOrd="1" destOrd="0" presId="urn:microsoft.com/office/officeart/2005/8/layout/vList4"/>
    <dgm:cxn modelId="{6C38C677-FCE0-4AA8-87F8-A028559A8E4C}" type="presOf" srcId="{C17E0307-54A2-44C4-8A04-A2C06EE61E6C}" destId="{D6C2F98C-63E6-43B8-9491-BFECE915431B}" srcOrd="1" destOrd="3" presId="urn:microsoft.com/office/officeart/2005/8/layout/vList4"/>
    <dgm:cxn modelId="{75F98256-DCE8-491A-A794-8C897614A803}" type="presParOf" srcId="{AAFD033A-5951-4644-829E-26EEC97195DD}" destId="{388BA4C7-C92C-4CEC-A2AB-5CC3A7CE8402}" srcOrd="0" destOrd="0" presId="urn:microsoft.com/office/officeart/2005/8/layout/vList4"/>
    <dgm:cxn modelId="{C9D5F017-578D-4EF2-95A5-6B9D7B9E9388}" type="presParOf" srcId="{388BA4C7-C92C-4CEC-A2AB-5CC3A7CE8402}" destId="{FCA3395B-6E09-4A43-B454-A90902096650}" srcOrd="0" destOrd="0" presId="urn:microsoft.com/office/officeart/2005/8/layout/vList4"/>
    <dgm:cxn modelId="{360FB487-462D-4D78-A11A-7582A1890EFD}" type="presParOf" srcId="{388BA4C7-C92C-4CEC-A2AB-5CC3A7CE8402}" destId="{2F4872BA-740C-45DC-93F2-FF124D36D5C1}" srcOrd="1" destOrd="0" presId="urn:microsoft.com/office/officeart/2005/8/layout/vList4"/>
    <dgm:cxn modelId="{577FEFED-3191-477D-82AE-48019518A229}" type="presParOf" srcId="{388BA4C7-C92C-4CEC-A2AB-5CC3A7CE8402}" destId="{D6C2F98C-63E6-43B8-9491-BFECE915431B}" srcOrd="2" destOrd="0" presId="urn:microsoft.com/office/officeart/2005/8/layout/vList4"/>
    <dgm:cxn modelId="{105C0A0A-2A88-491C-9643-8A1015798C52}" type="presParOf" srcId="{AAFD033A-5951-4644-829E-26EEC97195DD}" destId="{ADF39FE1-36E1-46AD-9DC6-000CF9A44D0F}" srcOrd="1" destOrd="0" presId="urn:microsoft.com/office/officeart/2005/8/layout/vList4"/>
    <dgm:cxn modelId="{CC5C4B3C-0C3A-4745-AA88-3BA460F20449}" type="presParOf" srcId="{AAFD033A-5951-4644-829E-26EEC97195DD}" destId="{CCCAA49B-E89B-40BC-8349-88B3A83C3AFF}" srcOrd="2" destOrd="0" presId="urn:microsoft.com/office/officeart/2005/8/layout/vList4"/>
    <dgm:cxn modelId="{30D64F50-20D9-46B4-9081-BEFEE4650AC2}" type="presParOf" srcId="{CCCAA49B-E89B-40BC-8349-88B3A83C3AFF}" destId="{DF34968A-D7EC-4337-B3A8-D402436AAC93}" srcOrd="0" destOrd="0" presId="urn:microsoft.com/office/officeart/2005/8/layout/vList4"/>
    <dgm:cxn modelId="{C0E81D80-ACB8-4845-9CE4-6A65D449D37F}" type="presParOf" srcId="{CCCAA49B-E89B-40BC-8349-88B3A83C3AFF}" destId="{4D2A18E9-DFA2-4E44-B024-42ADF417A6A3}" srcOrd="1" destOrd="0" presId="urn:microsoft.com/office/officeart/2005/8/layout/vList4"/>
    <dgm:cxn modelId="{E444E06A-8340-44CC-B5A0-79AEB94B5732}" type="presParOf" srcId="{CCCAA49B-E89B-40BC-8349-88B3A83C3AFF}" destId="{61E6D1D3-5A1F-4A3C-9715-F58289D664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DDFC8D-9656-44DE-BB46-F6C9271FD253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648885-DA5D-49F9-9568-DA326743139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Peremajaan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kulit</a:t>
          </a:r>
          <a:r>
            <a:rPr lang="en-US" dirty="0" smtClean="0">
              <a:solidFill>
                <a:schemeClr val="bg1"/>
              </a:solidFill>
            </a:rPr>
            <a:t> (skin rejuvenation) </a:t>
          </a:r>
        </a:p>
      </dgm:t>
    </dgm:pt>
    <dgm:pt modelId="{9BC352F3-3B49-4D97-A3C2-BDD661393818}" type="parTrans" cxnId="{BDBFAC96-0AB1-4B82-A294-E7359825A7E8}">
      <dgm:prSet/>
      <dgm:spPr/>
      <dgm:t>
        <a:bodyPr/>
        <a:lstStyle/>
        <a:p>
          <a:endParaRPr lang="en-US"/>
        </a:p>
      </dgm:t>
    </dgm:pt>
    <dgm:pt modelId="{284B55DC-16CD-4911-88DB-A6142667DA38}" type="sibTrans" cxnId="{BDBFAC96-0AB1-4B82-A294-E7359825A7E8}">
      <dgm:prSet/>
      <dgm:spPr/>
      <dgm:t>
        <a:bodyPr/>
        <a:lstStyle/>
        <a:p>
          <a:endParaRPr lang="en-US"/>
        </a:p>
      </dgm:t>
    </dgm:pt>
    <dgm:pt modelId="{1C65CB75-D710-4093-9906-2D46A822068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Pengobatan</a:t>
          </a:r>
          <a:r>
            <a:rPr lang="en-US" dirty="0" smtClean="0">
              <a:solidFill>
                <a:schemeClr val="bg1"/>
              </a:solidFill>
            </a:rPr>
            <a:t> (skin therapy)</a:t>
          </a:r>
          <a:endParaRPr lang="en-US" dirty="0">
            <a:solidFill>
              <a:schemeClr val="bg1"/>
            </a:solidFill>
          </a:endParaRPr>
        </a:p>
      </dgm:t>
    </dgm:pt>
    <dgm:pt modelId="{A7E3EBF3-2380-45D6-A1BA-E0E7DB27FED9}" type="parTrans" cxnId="{9E41C4A9-34B2-47B7-A014-2B305F4641A8}">
      <dgm:prSet/>
      <dgm:spPr/>
      <dgm:t>
        <a:bodyPr/>
        <a:lstStyle/>
        <a:p>
          <a:endParaRPr lang="en-US"/>
        </a:p>
      </dgm:t>
    </dgm:pt>
    <dgm:pt modelId="{1235DEA2-D6E2-495E-B587-80F325D1CF7F}" type="sibTrans" cxnId="{9E41C4A9-34B2-47B7-A014-2B305F4641A8}">
      <dgm:prSet/>
      <dgm:spPr/>
      <dgm:t>
        <a:bodyPr/>
        <a:lstStyle/>
        <a:p>
          <a:endParaRPr lang="en-US"/>
        </a:p>
      </dgm:t>
    </dgm:pt>
    <dgm:pt modelId="{D1648A98-3346-4206-8678-541893D1BA7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Usaha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mengembalikan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struktur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kulit</a:t>
          </a:r>
          <a:r>
            <a:rPr lang="en-US" dirty="0" smtClean="0">
              <a:solidFill>
                <a:schemeClr val="tx1"/>
              </a:solidFill>
            </a:rPr>
            <a:t> yang paling </a:t>
          </a:r>
          <a:r>
            <a:rPr lang="en-US" dirty="0" err="1" smtClean="0">
              <a:solidFill>
                <a:schemeClr val="tx1"/>
              </a:solidFill>
            </a:rPr>
            <a:t>baik</a:t>
          </a:r>
          <a:endParaRPr lang="en-US" dirty="0" smtClean="0">
            <a:solidFill>
              <a:schemeClr val="tx1"/>
            </a:solidFill>
          </a:endParaRPr>
        </a:p>
      </dgm:t>
    </dgm:pt>
    <dgm:pt modelId="{4B41C5E5-81C4-4B2B-BA98-252DD7757FE7}" type="parTrans" cxnId="{FB1D86CB-9A76-48EB-BB26-07CC6067C026}">
      <dgm:prSet/>
      <dgm:spPr/>
      <dgm:t>
        <a:bodyPr/>
        <a:lstStyle/>
        <a:p>
          <a:endParaRPr lang="en-US"/>
        </a:p>
      </dgm:t>
    </dgm:pt>
    <dgm:pt modelId="{7872303E-B446-45DC-9994-CE5DB2CCEBE5}" type="sibTrans" cxnId="{FB1D86CB-9A76-48EB-BB26-07CC6067C026}">
      <dgm:prSet/>
      <dgm:spPr/>
      <dgm:t>
        <a:bodyPr/>
        <a:lstStyle/>
        <a:p>
          <a:endParaRPr lang="en-US"/>
        </a:p>
      </dgm:t>
    </dgm:pt>
    <dgm:pt modelId="{F3ADFEA4-3E0F-438D-A1CB-145E42C524B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Menggunakan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kosmetik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kosmeseutikal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obat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topikal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sistemik</a:t>
          </a:r>
          <a:endParaRPr lang="en-US" dirty="0" smtClean="0">
            <a:solidFill>
              <a:schemeClr val="tx1"/>
            </a:solidFill>
          </a:endParaRPr>
        </a:p>
      </dgm:t>
    </dgm:pt>
    <dgm:pt modelId="{15FE4AA0-48DF-4B56-A9D6-B300E3A8F38C}" type="parTrans" cxnId="{1FD60727-5D10-4F22-9E09-AFEA8896433A}">
      <dgm:prSet/>
      <dgm:spPr/>
      <dgm:t>
        <a:bodyPr/>
        <a:lstStyle/>
        <a:p>
          <a:endParaRPr lang="en-US"/>
        </a:p>
      </dgm:t>
    </dgm:pt>
    <dgm:pt modelId="{A865A43C-340E-4490-9114-D77796344795}" type="sibTrans" cxnId="{1FD60727-5D10-4F22-9E09-AFEA8896433A}">
      <dgm:prSet/>
      <dgm:spPr/>
      <dgm:t>
        <a:bodyPr/>
        <a:lstStyle/>
        <a:p>
          <a:endParaRPr lang="en-US"/>
        </a:p>
      </dgm:t>
    </dgm:pt>
    <dgm:pt modelId="{32C9B4B4-7E40-410A-A15F-6F2AA12AEEE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Pengobatan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hiperpigmentasi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injeksi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botox</a:t>
          </a:r>
          <a:r>
            <a:rPr lang="en-US" dirty="0" smtClean="0">
              <a:solidFill>
                <a:schemeClr val="tx1"/>
              </a:solidFill>
            </a:rPr>
            <a:t>, hormonal </a:t>
          </a:r>
          <a:r>
            <a:rPr lang="en-US" dirty="0" err="1" smtClean="0">
              <a:solidFill>
                <a:schemeClr val="tx1"/>
              </a:solidFill>
            </a:rPr>
            <a:t>sistemik</a:t>
          </a:r>
          <a:endParaRPr lang="en-US" dirty="0">
            <a:solidFill>
              <a:schemeClr val="tx1"/>
            </a:solidFill>
          </a:endParaRPr>
        </a:p>
      </dgm:t>
    </dgm:pt>
    <dgm:pt modelId="{034D2BF9-EC64-4347-A8A3-B72A3C25A454}" type="parTrans" cxnId="{BA4011AF-0539-4137-B0C8-12D25AE4F908}">
      <dgm:prSet/>
      <dgm:spPr/>
      <dgm:t>
        <a:bodyPr/>
        <a:lstStyle/>
        <a:p>
          <a:endParaRPr lang="en-US"/>
        </a:p>
      </dgm:t>
    </dgm:pt>
    <dgm:pt modelId="{8DC2A1B2-65E5-4867-BAAD-5D804FF58703}" type="sibTrans" cxnId="{BA4011AF-0539-4137-B0C8-12D25AE4F908}">
      <dgm:prSet/>
      <dgm:spPr/>
      <dgm:t>
        <a:bodyPr/>
        <a:lstStyle/>
        <a:p>
          <a:endParaRPr lang="en-US"/>
        </a:p>
      </dgm:t>
    </dgm:pt>
    <dgm:pt modelId="{17C4FC0B-93B2-4204-A767-2ED97EDD272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Tindakan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khusus</a:t>
          </a:r>
          <a:endParaRPr lang="en-US" dirty="0">
            <a:solidFill>
              <a:schemeClr val="bg1"/>
            </a:solidFill>
          </a:endParaRPr>
        </a:p>
      </dgm:t>
    </dgm:pt>
    <dgm:pt modelId="{FE700421-8491-4DFE-83E5-5FA4B8452E55}" type="parTrans" cxnId="{09D5CEBC-BFAD-4CF9-82C1-5B83B71B48BC}">
      <dgm:prSet/>
      <dgm:spPr/>
      <dgm:t>
        <a:bodyPr/>
        <a:lstStyle/>
        <a:p>
          <a:endParaRPr lang="en-US"/>
        </a:p>
      </dgm:t>
    </dgm:pt>
    <dgm:pt modelId="{B98C9D6F-A915-44BB-B45A-808C6170A1B6}" type="sibTrans" cxnId="{09D5CEBC-BFAD-4CF9-82C1-5B83B71B48BC}">
      <dgm:prSet/>
      <dgm:spPr/>
      <dgm:t>
        <a:bodyPr/>
        <a:lstStyle/>
        <a:p>
          <a:endParaRPr lang="en-US"/>
        </a:p>
      </dgm:t>
    </dgm:pt>
    <dgm:pt modelId="{F1C83CDB-7E5F-469B-8B60-41DF6A1D2B2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Laser resurfacing, </a:t>
          </a:r>
          <a:r>
            <a:rPr lang="en-US" dirty="0" err="1" smtClean="0">
              <a:solidFill>
                <a:schemeClr val="tx1"/>
              </a:solidFill>
            </a:rPr>
            <a:t>dermabrasi</a:t>
          </a:r>
          <a:r>
            <a:rPr lang="en-US" dirty="0" smtClean="0">
              <a:solidFill>
                <a:schemeClr val="tx1"/>
              </a:solidFill>
            </a:rPr>
            <a:t>, face lift, mini face lift, </a:t>
          </a:r>
          <a:r>
            <a:rPr lang="en-US" dirty="0" err="1" smtClean="0">
              <a:solidFill>
                <a:schemeClr val="tx1"/>
              </a:solidFill>
            </a:rPr>
            <a:t>mesotherapy</a:t>
          </a:r>
          <a:r>
            <a:rPr lang="en-US" dirty="0" smtClean="0">
              <a:solidFill>
                <a:schemeClr val="tx1"/>
              </a:solidFill>
            </a:rPr>
            <a:t>, skin filler liposuction</a:t>
          </a:r>
          <a:endParaRPr lang="en-US" dirty="0">
            <a:solidFill>
              <a:schemeClr val="tx1"/>
            </a:solidFill>
          </a:endParaRPr>
        </a:p>
      </dgm:t>
    </dgm:pt>
    <dgm:pt modelId="{5A60C022-F0D1-4894-B19E-3622760F7F6D}" type="parTrans" cxnId="{1F71C78E-23F8-40A5-BEC7-816118B4F7EA}">
      <dgm:prSet/>
      <dgm:spPr/>
      <dgm:t>
        <a:bodyPr/>
        <a:lstStyle/>
        <a:p>
          <a:endParaRPr lang="en-US"/>
        </a:p>
      </dgm:t>
    </dgm:pt>
    <dgm:pt modelId="{8115C66D-97FB-4DFF-893B-0AF855904B47}" type="sibTrans" cxnId="{1F71C78E-23F8-40A5-BEC7-816118B4F7EA}">
      <dgm:prSet/>
      <dgm:spPr/>
      <dgm:t>
        <a:bodyPr/>
        <a:lstStyle/>
        <a:p>
          <a:endParaRPr lang="en-US"/>
        </a:p>
      </dgm:t>
    </dgm:pt>
    <dgm:pt modelId="{89226899-0371-45F5-BAAA-4FD400497250}" type="pres">
      <dgm:prSet presAssocID="{50DDFC8D-9656-44DE-BB46-F6C9271FD2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7A4DE-4A06-45F4-821B-3D3C34B67E02}" type="pres">
      <dgm:prSet presAssocID="{BB648885-DA5D-49F9-9568-DA3267431395}" presName="parentLin" presStyleCnt="0"/>
      <dgm:spPr/>
    </dgm:pt>
    <dgm:pt modelId="{0CB824BA-96C0-4370-BC64-DB311CB9F6F4}" type="pres">
      <dgm:prSet presAssocID="{BB648885-DA5D-49F9-9568-DA32674313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655547-15B4-49B9-8B71-A74DCF139DDF}" type="pres">
      <dgm:prSet presAssocID="{BB648885-DA5D-49F9-9568-DA32674313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1515-2546-49D2-970E-70230E976185}" type="pres">
      <dgm:prSet presAssocID="{BB648885-DA5D-49F9-9568-DA3267431395}" presName="negativeSpace" presStyleCnt="0"/>
      <dgm:spPr/>
    </dgm:pt>
    <dgm:pt modelId="{BD38678E-C969-4BF3-AA85-436DF133F634}" type="pres">
      <dgm:prSet presAssocID="{BB648885-DA5D-49F9-9568-DA326743139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FECAA-46FD-44C8-8A41-450D867AC709}" type="pres">
      <dgm:prSet presAssocID="{284B55DC-16CD-4911-88DB-A6142667DA38}" presName="spaceBetweenRectangles" presStyleCnt="0"/>
      <dgm:spPr/>
    </dgm:pt>
    <dgm:pt modelId="{9DC1B8EB-1AE3-49F0-8589-F269763ED6E6}" type="pres">
      <dgm:prSet presAssocID="{1C65CB75-D710-4093-9906-2D46A822068A}" presName="parentLin" presStyleCnt="0"/>
      <dgm:spPr/>
    </dgm:pt>
    <dgm:pt modelId="{316AFDB7-3CFA-4A89-86E8-1CCF29130CA9}" type="pres">
      <dgm:prSet presAssocID="{1C65CB75-D710-4093-9906-2D46A822068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4F3760B-8F6E-40F3-A708-AD9B8BED1C17}" type="pres">
      <dgm:prSet presAssocID="{1C65CB75-D710-4093-9906-2D46A82206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E7E1C-D446-4608-AC0B-EFB3F588CDA5}" type="pres">
      <dgm:prSet presAssocID="{1C65CB75-D710-4093-9906-2D46A822068A}" presName="negativeSpace" presStyleCnt="0"/>
      <dgm:spPr/>
    </dgm:pt>
    <dgm:pt modelId="{9979A376-7635-4FD7-99C8-F53AE1251899}" type="pres">
      <dgm:prSet presAssocID="{1C65CB75-D710-4093-9906-2D46A822068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65D2D-3336-4990-A9BA-B8F5414E3EDD}" type="pres">
      <dgm:prSet presAssocID="{1235DEA2-D6E2-495E-B587-80F325D1CF7F}" presName="spaceBetweenRectangles" presStyleCnt="0"/>
      <dgm:spPr/>
    </dgm:pt>
    <dgm:pt modelId="{2EC075F7-2D98-4B0D-8AE2-F8EBB19380E9}" type="pres">
      <dgm:prSet presAssocID="{17C4FC0B-93B2-4204-A767-2ED97EDD2725}" presName="parentLin" presStyleCnt="0"/>
      <dgm:spPr/>
    </dgm:pt>
    <dgm:pt modelId="{78376A08-1B9C-4F6D-B814-785F82504A33}" type="pres">
      <dgm:prSet presAssocID="{17C4FC0B-93B2-4204-A767-2ED97EDD272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92462E4-CB67-4306-AEC1-B4B27FDB395C}" type="pres">
      <dgm:prSet presAssocID="{17C4FC0B-93B2-4204-A767-2ED97EDD27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5109-7AF6-41E9-9ABE-2274B1D8A184}" type="pres">
      <dgm:prSet presAssocID="{17C4FC0B-93B2-4204-A767-2ED97EDD2725}" presName="negativeSpace" presStyleCnt="0"/>
      <dgm:spPr/>
    </dgm:pt>
    <dgm:pt modelId="{F2C80305-88D1-4FB5-9EE0-54C79F85FAF8}" type="pres">
      <dgm:prSet presAssocID="{17C4FC0B-93B2-4204-A767-2ED97EDD27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011AF-0539-4137-B0C8-12D25AE4F908}" srcId="{1C65CB75-D710-4093-9906-2D46A822068A}" destId="{32C9B4B4-7E40-410A-A15F-6F2AA12AEEEF}" srcOrd="0" destOrd="0" parTransId="{034D2BF9-EC64-4347-A8A3-B72A3C25A454}" sibTransId="{8DC2A1B2-65E5-4867-BAAD-5D804FF58703}"/>
    <dgm:cxn modelId="{FBA1A7C2-F741-4FBF-B469-608266FDA32A}" type="presOf" srcId="{1C65CB75-D710-4093-9906-2D46A822068A}" destId="{316AFDB7-3CFA-4A89-86E8-1CCF29130CA9}" srcOrd="0" destOrd="0" presId="urn:microsoft.com/office/officeart/2005/8/layout/list1"/>
    <dgm:cxn modelId="{8724368E-ADD9-44E3-B051-A3E312E78FBE}" type="presOf" srcId="{1C65CB75-D710-4093-9906-2D46A822068A}" destId="{94F3760B-8F6E-40F3-A708-AD9B8BED1C17}" srcOrd="1" destOrd="0" presId="urn:microsoft.com/office/officeart/2005/8/layout/list1"/>
    <dgm:cxn modelId="{9E41C4A9-34B2-47B7-A014-2B305F4641A8}" srcId="{50DDFC8D-9656-44DE-BB46-F6C9271FD253}" destId="{1C65CB75-D710-4093-9906-2D46A822068A}" srcOrd="1" destOrd="0" parTransId="{A7E3EBF3-2380-45D6-A1BA-E0E7DB27FED9}" sibTransId="{1235DEA2-D6E2-495E-B587-80F325D1CF7F}"/>
    <dgm:cxn modelId="{DA01C823-D812-45BB-A140-0BEE7861E799}" type="presOf" srcId="{D1648A98-3346-4206-8678-541893D1BA7A}" destId="{BD38678E-C969-4BF3-AA85-436DF133F634}" srcOrd="0" destOrd="0" presId="urn:microsoft.com/office/officeart/2005/8/layout/list1"/>
    <dgm:cxn modelId="{BDBFAC96-0AB1-4B82-A294-E7359825A7E8}" srcId="{50DDFC8D-9656-44DE-BB46-F6C9271FD253}" destId="{BB648885-DA5D-49F9-9568-DA3267431395}" srcOrd="0" destOrd="0" parTransId="{9BC352F3-3B49-4D97-A3C2-BDD661393818}" sibTransId="{284B55DC-16CD-4911-88DB-A6142667DA38}"/>
    <dgm:cxn modelId="{FB1D86CB-9A76-48EB-BB26-07CC6067C026}" srcId="{BB648885-DA5D-49F9-9568-DA3267431395}" destId="{D1648A98-3346-4206-8678-541893D1BA7A}" srcOrd="0" destOrd="0" parTransId="{4B41C5E5-81C4-4B2B-BA98-252DD7757FE7}" sibTransId="{7872303E-B446-45DC-9994-CE5DB2CCEBE5}"/>
    <dgm:cxn modelId="{FDA7463A-60E7-4785-9B94-670FCC48A2EC}" type="presOf" srcId="{BB648885-DA5D-49F9-9568-DA3267431395}" destId="{0CB824BA-96C0-4370-BC64-DB311CB9F6F4}" srcOrd="0" destOrd="0" presId="urn:microsoft.com/office/officeart/2005/8/layout/list1"/>
    <dgm:cxn modelId="{C102980E-5B87-4AC3-93F7-43B6D13B78C0}" type="presOf" srcId="{F3ADFEA4-3E0F-438D-A1CB-145E42C524BD}" destId="{BD38678E-C969-4BF3-AA85-436DF133F634}" srcOrd="0" destOrd="1" presId="urn:microsoft.com/office/officeart/2005/8/layout/list1"/>
    <dgm:cxn modelId="{4576A143-AAD8-4D8E-8A0E-5C20863C6221}" type="presOf" srcId="{BB648885-DA5D-49F9-9568-DA3267431395}" destId="{75655547-15B4-49B9-8B71-A74DCF139DDF}" srcOrd="1" destOrd="0" presId="urn:microsoft.com/office/officeart/2005/8/layout/list1"/>
    <dgm:cxn modelId="{C8A028E7-08BF-418A-9881-4B9EF17513B7}" type="presOf" srcId="{17C4FC0B-93B2-4204-A767-2ED97EDD2725}" destId="{78376A08-1B9C-4F6D-B814-785F82504A33}" srcOrd="0" destOrd="0" presId="urn:microsoft.com/office/officeart/2005/8/layout/list1"/>
    <dgm:cxn modelId="{1FD60727-5D10-4F22-9E09-AFEA8896433A}" srcId="{BB648885-DA5D-49F9-9568-DA3267431395}" destId="{F3ADFEA4-3E0F-438D-A1CB-145E42C524BD}" srcOrd="1" destOrd="0" parTransId="{15FE4AA0-48DF-4B56-A9D6-B300E3A8F38C}" sibTransId="{A865A43C-340E-4490-9114-D77796344795}"/>
    <dgm:cxn modelId="{1F71C78E-23F8-40A5-BEC7-816118B4F7EA}" srcId="{17C4FC0B-93B2-4204-A767-2ED97EDD2725}" destId="{F1C83CDB-7E5F-469B-8B60-41DF6A1D2B24}" srcOrd="0" destOrd="0" parTransId="{5A60C022-F0D1-4894-B19E-3622760F7F6D}" sibTransId="{8115C66D-97FB-4DFF-893B-0AF855904B47}"/>
    <dgm:cxn modelId="{066339A7-1D7A-4513-9160-01C80E4369FC}" type="presOf" srcId="{F1C83CDB-7E5F-469B-8B60-41DF6A1D2B24}" destId="{F2C80305-88D1-4FB5-9EE0-54C79F85FAF8}" srcOrd="0" destOrd="0" presId="urn:microsoft.com/office/officeart/2005/8/layout/list1"/>
    <dgm:cxn modelId="{09D5CEBC-BFAD-4CF9-82C1-5B83B71B48BC}" srcId="{50DDFC8D-9656-44DE-BB46-F6C9271FD253}" destId="{17C4FC0B-93B2-4204-A767-2ED97EDD2725}" srcOrd="2" destOrd="0" parTransId="{FE700421-8491-4DFE-83E5-5FA4B8452E55}" sibTransId="{B98C9D6F-A915-44BB-B45A-808C6170A1B6}"/>
    <dgm:cxn modelId="{C479B6F1-E3E3-4D76-91DF-A64E58BD3136}" type="presOf" srcId="{17C4FC0B-93B2-4204-A767-2ED97EDD2725}" destId="{092462E4-CB67-4306-AEC1-B4B27FDB395C}" srcOrd="1" destOrd="0" presId="urn:microsoft.com/office/officeart/2005/8/layout/list1"/>
    <dgm:cxn modelId="{1204CC10-DF7A-4F93-8C2F-558B8BD558D5}" type="presOf" srcId="{32C9B4B4-7E40-410A-A15F-6F2AA12AEEEF}" destId="{9979A376-7635-4FD7-99C8-F53AE1251899}" srcOrd="0" destOrd="0" presId="urn:microsoft.com/office/officeart/2005/8/layout/list1"/>
    <dgm:cxn modelId="{4364182B-298A-42D7-AD5B-D3C5F26CF302}" type="presOf" srcId="{50DDFC8D-9656-44DE-BB46-F6C9271FD253}" destId="{89226899-0371-45F5-BAAA-4FD400497250}" srcOrd="0" destOrd="0" presId="urn:microsoft.com/office/officeart/2005/8/layout/list1"/>
    <dgm:cxn modelId="{72BCD818-B127-4965-A1D8-19E032A071CF}" type="presParOf" srcId="{89226899-0371-45F5-BAAA-4FD400497250}" destId="{13D7A4DE-4A06-45F4-821B-3D3C34B67E02}" srcOrd="0" destOrd="0" presId="urn:microsoft.com/office/officeart/2005/8/layout/list1"/>
    <dgm:cxn modelId="{319A0165-DCDF-434C-A18B-5B12FACDC506}" type="presParOf" srcId="{13D7A4DE-4A06-45F4-821B-3D3C34B67E02}" destId="{0CB824BA-96C0-4370-BC64-DB311CB9F6F4}" srcOrd="0" destOrd="0" presId="urn:microsoft.com/office/officeart/2005/8/layout/list1"/>
    <dgm:cxn modelId="{F000A19F-8869-4068-AD3A-CC3D527DB5FF}" type="presParOf" srcId="{13D7A4DE-4A06-45F4-821B-3D3C34B67E02}" destId="{75655547-15B4-49B9-8B71-A74DCF139DDF}" srcOrd="1" destOrd="0" presId="urn:microsoft.com/office/officeart/2005/8/layout/list1"/>
    <dgm:cxn modelId="{EC41A9C2-4B0B-4687-A04B-FCBB248CBA75}" type="presParOf" srcId="{89226899-0371-45F5-BAAA-4FD400497250}" destId="{B3041515-2546-49D2-970E-70230E976185}" srcOrd="1" destOrd="0" presId="urn:microsoft.com/office/officeart/2005/8/layout/list1"/>
    <dgm:cxn modelId="{BA076E52-E549-47E6-B923-3CB591E72CB0}" type="presParOf" srcId="{89226899-0371-45F5-BAAA-4FD400497250}" destId="{BD38678E-C969-4BF3-AA85-436DF133F634}" srcOrd="2" destOrd="0" presId="urn:microsoft.com/office/officeart/2005/8/layout/list1"/>
    <dgm:cxn modelId="{084B58FD-69EB-4AFA-9C0F-61E344C2D1FA}" type="presParOf" srcId="{89226899-0371-45F5-BAAA-4FD400497250}" destId="{3D0FECAA-46FD-44C8-8A41-450D867AC709}" srcOrd="3" destOrd="0" presId="urn:microsoft.com/office/officeart/2005/8/layout/list1"/>
    <dgm:cxn modelId="{F849E151-500D-4648-9859-E628E6C34110}" type="presParOf" srcId="{89226899-0371-45F5-BAAA-4FD400497250}" destId="{9DC1B8EB-1AE3-49F0-8589-F269763ED6E6}" srcOrd="4" destOrd="0" presId="urn:microsoft.com/office/officeart/2005/8/layout/list1"/>
    <dgm:cxn modelId="{30013D1E-E8FF-4E7A-931E-4FBB74BF6A07}" type="presParOf" srcId="{9DC1B8EB-1AE3-49F0-8589-F269763ED6E6}" destId="{316AFDB7-3CFA-4A89-86E8-1CCF29130CA9}" srcOrd="0" destOrd="0" presId="urn:microsoft.com/office/officeart/2005/8/layout/list1"/>
    <dgm:cxn modelId="{903D782E-FBAE-4302-8B91-7659BF2BBF46}" type="presParOf" srcId="{9DC1B8EB-1AE3-49F0-8589-F269763ED6E6}" destId="{94F3760B-8F6E-40F3-A708-AD9B8BED1C17}" srcOrd="1" destOrd="0" presId="urn:microsoft.com/office/officeart/2005/8/layout/list1"/>
    <dgm:cxn modelId="{4E0ADFB1-CF28-4861-B2D8-29C980649528}" type="presParOf" srcId="{89226899-0371-45F5-BAAA-4FD400497250}" destId="{3AAE7E1C-D446-4608-AC0B-EFB3F588CDA5}" srcOrd="5" destOrd="0" presId="urn:microsoft.com/office/officeart/2005/8/layout/list1"/>
    <dgm:cxn modelId="{F676D76B-E3F3-4768-AA40-A0F771CFE597}" type="presParOf" srcId="{89226899-0371-45F5-BAAA-4FD400497250}" destId="{9979A376-7635-4FD7-99C8-F53AE1251899}" srcOrd="6" destOrd="0" presId="urn:microsoft.com/office/officeart/2005/8/layout/list1"/>
    <dgm:cxn modelId="{715DDF6B-8B38-43C2-B531-489AD95A9719}" type="presParOf" srcId="{89226899-0371-45F5-BAAA-4FD400497250}" destId="{7F865D2D-3336-4990-A9BA-B8F5414E3EDD}" srcOrd="7" destOrd="0" presId="urn:microsoft.com/office/officeart/2005/8/layout/list1"/>
    <dgm:cxn modelId="{840863A2-0E78-41A3-BC14-F83033EE0DB8}" type="presParOf" srcId="{89226899-0371-45F5-BAAA-4FD400497250}" destId="{2EC075F7-2D98-4B0D-8AE2-F8EBB19380E9}" srcOrd="8" destOrd="0" presId="urn:microsoft.com/office/officeart/2005/8/layout/list1"/>
    <dgm:cxn modelId="{D8F45BB5-2FAE-4F94-920D-94C95AA5DE81}" type="presParOf" srcId="{2EC075F7-2D98-4B0D-8AE2-F8EBB19380E9}" destId="{78376A08-1B9C-4F6D-B814-785F82504A33}" srcOrd="0" destOrd="0" presId="urn:microsoft.com/office/officeart/2005/8/layout/list1"/>
    <dgm:cxn modelId="{B8C0351D-0D20-4329-B046-E84E840AD282}" type="presParOf" srcId="{2EC075F7-2D98-4B0D-8AE2-F8EBB19380E9}" destId="{092462E4-CB67-4306-AEC1-B4B27FDB395C}" srcOrd="1" destOrd="0" presId="urn:microsoft.com/office/officeart/2005/8/layout/list1"/>
    <dgm:cxn modelId="{1782E899-CB7C-469F-8E3F-B834F127042B}" type="presParOf" srcId="{89226899-0371-45F5-BAAA-4FD400497250}" destId="{EC885109-7AF6-41E9-9ABE-2274B1D8A184}" srcOrd="9" destOrd="0" presId="urn:microsoft.com/office/officeart/2005/8/layout/list1"/>
    <dgm:cxn modelId="{0AD7ADA3-FAF5-40B2-BFEA-7D4FE1235CC0}" type="presParOf" srcId="{89226899-0371-45F5-BAAA-4FD400497250}" destId="{F2C80305-88D1-4FB5-9EE0-54C79F85FA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BA001-A4E8-40C2-AE54-3123FFE7FC9B}">
      <dsp:nvSpPr>
        <dsp:cNvPr id="0" name=""/>
        <dsp:cNvSpPr/>
      </dsp:nvSpPr>
      <dsp:spPr>
        <a:xfrm>
          <a:off x="0" y="311332"/>
          <a:ext cx="8461375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97" tIns="437388" rIns="6566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Limfosit</a:t>
          </a:r>
          <a:r>
            <a:rPr lang="en-US" sz="2100" kern="1200" dirty="0" smtClean="0">
              <a:solidFill>
                <a:schemeClr val="tx1"/>
              </a:solidFill>
            </a:rPr>
            <a:t> T </a:t>
          </a:r>
          <a:r>
            <a:rPr lang="en-US" sz="2100" kern="1200" dirty="0" err="1" smtClean="0">
              <a:solidFill>
                <a:schemeClr val="tx1"/>
              </a:solidFill>
            </a:rPr>
            <a:t>merupakan</a:t>
          </a:r>
          <a:r>
            <a:rPr lang="en-US" sz="2100" kern="1200" dirty="0" smtClean="0">
              <a:solidFill>
                <a:schemeClr val="tx1"/>
              </a:solidFill>
            </a:rPr>
            <a:t> pacemaker </a:t>
          </a:r>
          <a:r>
            <a:rPr lang="en-US" sz="2100" kern="1200" dirty="0" err="1" smtClean="0">
              <a:solidFill>
                <a:schemeClr val="tx1"/>
              </a:solidFill>
            </a:rPr>
            <a:t>darip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perubahan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sel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smtClean="0">
              <a:solidFill>
                <a:schemeClr val="tx1"/>
              </a:solidFill>
              <a:sym typeface="Wingdings" pitchFamily="2" charset="2"/>
            </a:rPr>
            <a:t></a:t>
          </a:r>
          <a:r>
            <a:rPr lang="en-US" sz="2100" kern="1200" dirty="0" err="1" smtClean="0">
              <a:solidFill>
                <a:schemeClr val="tx1"/>
              </a:solidFill>
              <a:sym typeface="Wingdings" pitchFamily="2" charset="2"/>
            </a:rPr>
            <a:t>menyebabkan</a:t>
          </a:r>
          <a:r>
            <a:rPr lang="en-US" sz="21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sym typeface="Wingdings" pitchFamily="2" charset="2"/>
            </a:rPr>
            <a:t>kelainan</a:t>
          </a:r>
          <a:r>
            <a:rPr lang="en-US" sz="21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sym typeface="Wingdings" pitchFamily="2" charset="2"/>
            </a:rPr>
            <a:t>patologis</a:t>
          </a:r>
          <a:r>
            <a:rPr lang="en-US" sz="21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100" kern="1200" dirty="0" err="1" smtClean="0">
              <a:solidFill>
                <a:schemeClr val="tx1"/>
              </a:solidFill>
              <a:sym typeface="Wingdings" pitchFamily="2" charset="2"/>
            </a:rPr>
            <a:t>kulit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11332"/>
        <a:ext cx="8461375" cy="1190700"/>
      </dsp:txXfrm>
    </dsp:sp>
    <dsp:sp modelId="{419F4D42-A005-414D-ADD0-BFDE10471A3B}">
      <dsp:nvSpPr>
        <dsp:cNvPr id="0" name=""/>
        <dsp:cNvSpPr/>
      </dsp:nvSpPr>
      <dsp:spPr>
        <a:xfrm>
          <a:off x="423068" y="1372"/>
          <a:ext cx="5922962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74" tIns="0" rIns="22387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Teori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imunologis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23068" y="1372"/>
        <a:ext cx="5922962" cy="619920"/>
      </dsp:txXfrm>
    </dsp:sp>
    <dsp:sp modelId="{764FA747-76FC-47DE-8953-386B33387B25}">
      <dsp:nvSpPr>
        <dsp:cNvPr id="0" name=""/>
        <dsp:cNvSpPr/>
      </dsp:nvSpPr>
      <dsp:spPr>
        <a:xfrm>
          <a:off x="0" y="1925392"/>
          <a:ext cx="8461375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97" tIns="437388" rIns="6566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Proses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menua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dikontrol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oleh</a:t>
          </a:r>
          <a:r>
            <a:rPr lang="en-US" sz="2100" i="1" kern="1200" dirty="0" smtClean="0">
              <a:solidFill>
                <a:schemeClr val="tx1"/>
              </a:solidFill>
            </a:rPr>
            <a:t> pacemaker </a:t>
          </a:r>
          <a:r>
            <a:rPr lang="en-US" sz="2100" kern="1200" dirty="0" err="1" smtClean="0">
              <a:solidFill>
                <a:schemeClr val="tx1"/>
              </a:solidFill>
            </a:rPr>
            <a:t>tertentu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timus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hipotalamus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kelenjar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hipofise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atau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kelenjar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tirod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1925392"/>
        <a:ext cx="8461375" cy="1190700"/>
      </dsp:txXfrm>
    </dsp:sp>
    <dsp:sp modelId="{273A504C-D9BC-4E0D-8F82-438077D735CF}">
      <dsp:nvSpPr>
        <dsp:cNvPr id="0" name=""/>
        <dsp:cNvSpPr/>
      </dsp:nvSpPr>
      <dsp:spPr>
        <a:xfrm>
          <a:off x="423068" y="1615432"/>
          <a:ext cx="5922962" cy="619920"/>
        </a:xfrm>
        <a:prstGeom prst="roundRect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74" tIns="0" rIns="22387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Teori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i="1" kern="1200" dirty="0" smtClean="0">
              <a:solidFill>
                <a:schemeClr val="bg1"/>
              </a:solidFill>
            </a:rPr>
            <a:t>pacemake</a:t>
          </a:r>
          <a:r>
            <a:rPr lang="en-US" sz="2100" kern="1200" dirty="0" smtClean="0">
              <a:solidFill>
                <a:schemeClr val="bg1"/>
              </a:solidFill>
            </a:rPr>
            <a:t>r </a:t>
          </a:r>
          <a:r>
            <a:rPr lang="en-US" sz="2100" kern="1200" dirty="0" err="1" smtClean="0">
              <a:solidFill>
                <a:schemeClr val="bg1"/>
              </a:solidFill>
            </a:rPr>
            <a:t>atau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endokrin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23068" y="1615432"/>
        <a:ext cx="5922962" cy="619920"/>
      </dsp:txXfrm>
    </dsp:sp>
    <dsp:sp modelId="{961669C3-A96E-48D8-BCE6-499768BFA2BE}">
      <dsp:nvSpPr>
        <dsp:cNvPr id="0" name=""/>
        <dsp:cNvSpPr/>
      </dsp:nvSpPr>
      <dsp:spPr>
        <a:xfrm>
          <a:off x="0" y="3539452"/>
          <a:ext cx="8461375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97" tIns="437388" rIns="6566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Gugus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radikal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bebas</a:t>
          </a:r>
          <a:r>
            <a:rPr lang="en-US" sz="2100" kern="1200" dirty="0" smtClean="0">
              <a:solidFill>
                <a:schemeClr val="tx1"/>
              </a:solidFill>
            </a:rPr>
            <a:t> (super </a:t>
          </a:r>
          <a:r>
            <a:rPr lang="en-US" sz="2100" kern="1200" dirty="0" err="1" smtClean="0">
              <a:solidFill>
                <a:schemeClr val="tx1"/>
              </a:solidFill>
            </a:rPr>
            <a:t>oksida</a:t>
          </a:r>
          <a:r>
            <a:rPr lang="en-US" sz="2100" kern="1200" dirty="0" smtClean="0">
              <a:solidFill>
                <a:schemeClr val="tx1"/>
              </a:solidFill>
            </a:rPr>
            <a:t> &amp; </a:t>
          </a:r>
          <a:r>
            <a:rPr lang="en-US" sz="2100" kern="1200" dirty="0" err="1" smtClean="0">
              <a:solidFill>
                <a:schemeClr val="tx1"/>
              </a:solidFill>
            </a:rPr>
            <a:t>hidroksil</a:t>
          </a:r>
          <a:r>
            <a:rPr lang="en-US" sz="2100" kern="1200" dirty="0" smtClean="0">
              <a:solidFill>
                <a:schemeClr val="tx1"/>
              </a:solidFill>
            </a:rPr>
            <a:t>) </a:t>
          </a:r>
          <a:r>
            <a:rPr lang="en-US" sz="2100" kern="1200" dirty="0" err="1" smtClean="0">
              <a:solidFill>
                <a:schemeClr val="tx1"/>
              </a:solidFill>
            </a:rPr>
            <a:t>dapat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menimbulkan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kerusakan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enzim</a:t>
          </a:r>
          <a:r>
            <a:rPr lang="en-US" sz="2100" kern="1200" dirty="0" smtClean="0">
              <a:solidFill>
                <a:schemeClr val="tx1"/>
              </a:solidFill>
            </a:rPr>
            <a:t>, protein, </a:t>
          </a:r>
          <a:r>
            <a:rPr lang="en-US" sz="2100" kern="1200" dirty="0" err="1" smtClean="0">
              <a:solidFill>
                <a:schemeClr val="tx1"/>
              </a:solidFill>
            </a:rPr>
            <a:t>pembuluh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darah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membran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pigmentasi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539452"/>
        <a:ext cx="8461375" cy="1488374"/>
      </dsp:txXfrm>
    </dsp:sp>
    <dsp:sp modelId="{9CB9E430-E0F5-4985-87B0-1D24BA4FD09C}">
      <dsp:nvSpPr>
        <dsp:cNvPr id="0" name=""/>
        <dsp:cNvSpPr/>
      </dsp:nvSpPr>
      <dsp:spPr>
        <a:xfrm>
          <a:off x="423068" y="3229492"/>
          <a:ext cx="5922962" cy="619920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74" tIns="0" rIns="22387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Teori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radikal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err="1" smtClean="0">
              <a:solidFill>
                <a:schemeClr val="bg1"/>
              </a:solidFill>
            </a:rPr>
            <a:t>bebas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23068" y="3229492"/>
        <a:ext cx="5922962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A2C03-FD1B-402A-8AC3-E2DA65424C11}">
      <dsp:nvSpPr>
        <dsp:cNvPr id="0" name=""/>
        <dsp:cNvSpPr/>
      </dsp:nvSpPr>
      <dsp:spPr>
        <a:xfrm>
          <a:off x="0" y="358814"/>
          <a:ext cx="86868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58216" rIns="6741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terjadinya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kerusakan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DNA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memperngaruhi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masa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hidup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358814"/>
        <a:ext cx="8686800" cy="1247400"/>
      </dsp:txXfrm>
    </dsp:sp>
    <dsp:sp modelId="{F16533B7-F8B0-4837-8BD1-11024E19B448}">
      <dsp:nvSpPr>
        <dsp:cNvPr id="0" name=""/>
        <dsp:cNvSpPr/>
      </dsp:nvSpPr>
      <dsp:spPr>
        <a:xfrm>
          <a:off x="434340" y="34094"/>
          <a:ext cx="608076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Teori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replikasi</a:t>
          </a:r>
          <a:r>
            <a:rPr lang="en-US" sz="2200" kern="1200" dirty="0" smtClean="0">
              <a:solidFill>
                <a:schemeClr val="bg1"/>
              </a:solidFill>
            </a:rPr>
            <a:t> DNA </a:t>
          </a:r>
          <a:r>
            <a:rPr lang="en-US" sz="2200" kern="1200" dirty="0" err="1" smtClean="0">
              <a:solidFill>
                <a:schemeClr val="bg1"/>
              </a:solidFill>
            </a:rPr>
            <a:t>dari</a:t>
          </a:r>
          <a:r>
            <a:rPr lang="en-US" sz="2200" kern="1200" dirty="0" smtClean="0">
              <a:solidFill>
                <a:schemeClr val="bg1"/>
              </a:solidFill>
            </a:rPr>
            <a:t> Hart RW </a:t>
          </a:r>
          <a:r>
            <a:rPr lang="en-US" sz="2200" kern="1200" dirty="0" err="1" smtClean="0">
              <a:solidFill>
                <a:schemeClr val="bg1"/>
              </a:solidFill>
            </a:rPr>
            <a:t>dan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Setlow</a:t>
          </a:r>
          <a:r>
            <a:rPr lang="en-US" sz="2200" kern="1200" dirty="0" smtClean="0">
              <a:solidFill>
                <a:schemeClr val="bg1"/>
              </a:solidFill>
            </a:rPr>
            <a:t> RB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34340" y="34094"/>
        <a:ext cx="6080760" cy="649440"/>
      </dsp:txXfrm>
    </dsp:sp>
    <dsp:sp modelId="{367F642E-5E5E-453B-8CE3-C72DF5DB978D}">
      <dsp:nvSpPr>
        <dsp:cNvPr id="0" name=""/>
        <dsp:cNvSpPr/>
      </dsp:nvSpPr>
      <dsp:spPr>
        <a:xfrm>
          <a:off x="0" y="2049734"/>
          <a:ext cx="86868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58216" rIns="6741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Kerusakan</a:t>
          </a:r>
          <a:r>
            <a:rPr lang="en-US" sz="2200" kern="1200" dirty="0" smtClean="0">
              <a:solidFill>
                <a:schemeClr val="tx1"/>
              </a:solidFill>
            </a:rPr>
            <a:t> DNA </a:t>
          </a:r>
          <a:r>
            <a:rPr lang="en-US" sz="2200" kern="1200" dirty="0" err="1" smtClean="0">
              <a:solidFill>
                <a:schemeClr val="tx1"/>
              </a:solidFill>
            </a:rPr>
            <a:t>menyebabkan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pembentukan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molekul</a:t>
          </a:r>
          <a:r>
            <a:rPr lang="en-US" sz="2200" kern="1200" dirty="0" smtClean="0">
              <a:solidFill>
                <a:schemeClr val="tx1"/>
              </a:solidFill>
            </a:rPr>
            <a:t> RNA yang </a:t>
          </a:r>
          <a:r>
            <a:rPr lang="en-US" sz="2200" kern="1200" dirty="0" err="1" smtClean="0">
              <a:solidFill>
                <a:schemeClr val="tx1"/>
              </a:solidFill>
            </a:rPr>
            <a:t>tidak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sempurna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terbentuk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enzim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dan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protein yang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salah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.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Akibatnya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terbentuk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sel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yang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mudah</a:t>
          </a:r>
          <a:r>
            <a:rPr lang="en-US" sz="2200" kern="1200" dirty="0" smtClean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sym typeface="Wingdings" pitchFamily="2" charset="2"/>
            </a:rPr>
            <a:t>mati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2049734"/>
        <a:ext cx="8686800" cy="1559250"/>
      </dsp:txXfrm>
    </dsp:sp>
    <dsp:sp modelId="{9FA138C5-072E-44A7-AD85-9F918EF87C7D}">
      <dsp:nvSpPr>
        <dsp:cNvPr id="0" name=""/>
        <dsp:cNvSpPr/>
      </dsp:nvSpPr>
      <dsp:spPr>
        <a:xfrm>
          <a:off x="434340" y="1725014"/>
          <a:ext cx="6080760" cy="649440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Teori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orgel</a:t>
          </a:r>
          <a:r>
            <a:rPr lang="en-US" sz="2200" kern="1200" dirty="0" smtClean="0">
              <a:solidFill>
                <a:schemeClr val="bg1"/>
              </a:solidFill>
            </a:rPr>
            <a:t> error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34340" y="1725014"/>
        <a:ext cx="6080760" cy="649440"/>
      </dsp:txXfrm>
    </dsp:sp>
    <dsp:sp modelId="{BCF4B41F-B2F3-4CC5-9D99-EDD158C00C6D}">
      <dsp:nvSpPr>
        <dsp:cNvPr id="0" name=""/>
        <dsp:cNvSpPr/>
      </dsp:nvSpPr>
      <dsp:spPr>
        <a:xfrm>
          <a:off x="0" y="4052505"/>
          <a:ext cx="86868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58216" rIns="6741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Penuaan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terjadi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akibat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terbentuknya</a:t>
          </a:r>
          <a:r>
            <a:rPr lang="en-US" sz="2200" kern="1200" dirty="0" smtClean="0">
              <a:solidFill>
                <a:schemeClr val="tx1"/>
              </a:solidFill>
            </a:rPr>
            <a:t> cross linkage intra &amp; </a:t>
          </a:r>
          <a:r>
            <a:rPr lang="en-US" sz="2200" kern="1200" dirty="0" err="1" smtClean="0">
              <a:solidFill>
                <a:schemeClr val="tx1"/>
              </a:solidFill>
            </a:rPr>
            <a:t>interseluler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4052505"/>
        <a:ext cx="8686800" cy="1247400"/>
      </dsp:txXfrm>
    </dsp:sp>
    <dsp:sp modelId="{C0AA34F6-F41A-4976-B4B7-26F1CD1E00DC}">
      <dsp:nvSpPr>
        <dsp:cNvPr id="0" name=""/>
        <dsp:cNvSpPr/>
      </dsp:nvSpPr>
      <dsp:spPr>
        <a:xfrm>
          <a:off x="434340" y="3727785"/>
          <a:ext cx="6080760" cy="649440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Teori</a:t>
          </a:r>
          <a:r>
            <a:rPr lang="en-US" sz="2200" kern="1200" dirty="0" smtClean="0">
              <a:solidFill>
                <a:schemeClr val="bg1"/>
              </a:solidFill>
            </a:rPr>
            <a:t> cross linkage </a:t>
          </a:r>
          <a:r>
            <a:rPr lang="en-US" sz="2200" kern="1200" dirty="0" err="1" smtClean="0">
              <a:solidFill>
                <a:schemeClr val="bg1"/>
              </a:solidFill>
            </a:rPr>
            <a:t>dari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Bjorkstein</a:t>
          </a:r>
          <a:r>
            <a:rPr lang="en-US" sz="2200" kern="1200" dirty="0" smtClean="0">
              <a:solidFill>
                <a:schemeClr val="bg1"/>
              </a:solidFill>
            </a:rPr>
            <a:t>	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34340" y="3727785"/>
        <a:ext cx="6080760" cy="649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596E4-5FF8-4DED-952A-A1695A1BEF64}">
      <dsp:nvSpPr>
        <dsp:cNvPr id="0" name=""/>
        <dsp:cNvSpPr/>
      </dsp:nvSpPr>
      <dsp:spPr>
        <a:xfrm>
          <a:off x="0" y="0"/>
          <a:ext cx="8150225" cy="2357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	</a:t>
          </a:r>
          <a:r>
            <a:rPr lang="en-US" sz="2700" kern="1200" dirty="0" err="1" smtClean="0">
              <a:solidFill>
                <a:schemeClr val="tx1"/>
              </a:solidFill>
            </a:rPr>
            <a:t>Tipe</a:t>
          </a:r>
          <a:r>
            <a:rPr lang="en-US" sz="2700" kern="1200" dirty="0" smtClean="0">
              <a:solidFill>
                <a:schemeClr val="tx1"/>
              </a:solidFill>
            </a:rPr>
            <a:t> I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          </a:t>
          </a:r>
          <a:r>
            <a:rPr lang="en-US" sz="2100" kern="1200" dirty="0" err="1" smtClean="0">
              <a:solidFill>
                <a:schemeClr val="tx1"/>
              </a:solidFill>
            </a:rPr>
            <a:t>Tanpa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kerut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          Di </a:t>
          </a:r>
          <a:r>
            <a:rPr lang="en-US" sz="2100" kern="1200" dirty="0" err="1" smtClean="0">
              <a:solidFill>
                <a:schemeClr val="tx1"/>
              </a:solidFill>
            </a:rPr>
            <a:t>usia</a:t>
          </a:r>
          <a:r>
            <a:rPr lang="en-US" sz="2100" kern="1200" dirty="0" smtClean="0">
              <a:solidFill>
                <a:schemeClr val="tx1"/>
              </a:solidFill>
            </a:rPr>
            <a:t> 20-30 </a:t>
          </a:r>
          <a:r>
            <a:rPr lang="en-US" sz="2100" kern="1200" dirty="0" err="1" smtClean="0">
              <a:solidFill>
                <a:schemeClr val="tx1"/>
              </a:solidFill>
            </a:rPr>
            <a:t>tahun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          </a:t>
          </a:r>
          <a:r>
            <a:rPr lang="en-US" sz="2100" kern="1200" dirty="0" err="1" smtClean="0">
              <a:solidFill>
                <a:schemeClr val="tx1"/>
              </a:solidFill>
            </a:rPr>
            <a:t>Photoaging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awal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perubahan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pimentasi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ringan</a:t>
          </a:r>
          <a:r>
            <a:rPr lang="en-US" sz="2100" kern="1200" dirty="0" smtClean="0">
              <a:solidFill>
                <a:schemeClr val="tx1"/>
              </a:solidFill>
            </a:rPr>
            <a:t>,      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          </a:t>
          </a:r>
          <a:r>
            <a:rPr lang="en-US" sz="2100" kern="1200" dirty="0" err="1" smtClean="0">
              <a:solidFill>
                <a:schemeClr val="tx1"/>
              </a:solidFill>
            </a:rPr>
            <a:t>keratosis</a:t>
          </a:r>
          <a:r>
            <a:rPr lang="en-US" sz="2100" kern="1200" dirty="0" smtClean="0">
              <a:solidFill>
                <a:schemeClr val="tx1"/>
              </a:solidFill>
            </a:rPr>
            <a:t> (-), </a:t>
          </a:r>
          <a:r>
            <a:rPr lang="en-US" sz="2100" kern="1200" dirty="0" err="1" smtClean="0">
              <a:solidFill>
                <a:schemeClr val="tx1"/>
              </a:solidFill>
            </a:rPr>
            <a:t>kerut</a:t>
          </a:r>
          <a:r>
            <a:rPr lang="en-US" sz="2100" kern="1200" dirty="0" smtClean="0">
              <a:solidFill>
                <a:schemeClr val="tx1"/>
              </a:solidFill>
            </a:rPr>
            <a:t> minimal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865844" y="0"/>
        <a:ext cx="6284380" cy="2357995"/>
      </dsp:txXfrm>
    </dsp:sp>
    <dsp:sp modelId="{2AE1C910-ADC4-4E9C-B2BD-339F4B5FA839}">
      <dsp:nvSpPr>
        <dsp:cNvPr id="0" name=""/>
        <dsp:cNvSpPr/>
      </dsp:nvSpPr>
      <dsp:spPr>
        <a:xfrm flipV="1">
          <a:off x="1205130" y="972003"/>
          <a:ext cx="47418" cy="247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AFA4BE-70D2-470B-97E1-818D34D3705D}">
      <dsp:nvSpPr>
        <dsp:cNvPr id="0" name=""/>
        <dsp:cNvSpPr/>
      </dsp:nvSpPr>
      <dsp:spPr>
        <a:xfrm>
          <a:off x="0" y="2593795"/>
          <a:ext cx="8150225" cy="2357995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	</a:t>
          </a:r>
          <a:r>
            <a:rPr lang="en-US" sz="2700" kern="1200" dirty="0" err="1" smtClean="0">
              <a:solidFill>
                <a:schemeClr val="tx1"/>
              </a:solidFill>
            </a:rPr>
            <a:t>Tipe</a:t>
          </a:r>
          <a:r>
            <a:rPr lang="en-US" sz="2700" kern="1200" dirty="0" smtClean="0">
              <a:solidFill>
                <a:schemeClr val="tx1"/>
              </a:solidFill>
            </a:rPr>
            <a:t> II	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	</a:t>
          </a:r>
          <a:r>
            <a:rPr lang="en-US" sz="2100" kern="1200" dirty="0" err="1" smtClean="0">
              <a:solidFill>
                <a:schemeClr val="tx1"/>
              </a:solidFill>
            </a:rPr>
            <a:t>Usia</a:t>
          </a:r>
          <a:r>
            <a:rPr lang="en-US" sz="2100" kern="1200" dirty="0" smtClean="0">
              <a:solidFill>
                <a:schemeClr val="tx1"/>
              </a:solidFill>
            </a:rPr>
            <a:t> 30-40 </a:t>
          </a:r>
          <a:r>
            <a:rPr lang="en-US" sz="2100" kern="1200" dirty="0" err="1" smtClean="0">
              <a:solidFill>
                <a:schemeClr val="tx1"/>
              </a:solidFill>
            </a:rPr>
            <a:t>tahun</a:t>
          </a:r>
          <a:endParaRPr lang="en-US" sz="2100" kern="1200" dirty="0">
            <a:solidFill>
              <a:schemeClr val="tx1"/>
            </a:solidFill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	</a:t>
          </a:r>
          <a:r>
            <a:rPr lang="en-US" sz="2100" kern="1200" dirty="0" err="1" smtClean="0">
              <a:solidFill>
                <a:schemeClr val="tx1"/>
              </a:solidFill>
            </a:rPr>
            <a:t>Photoaging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awal</a:t>
          </a:r>
          <a:r>
            <a:rPr lang="en-US" sz="2100" kern="1200" dirty="0" smtClean="0">
              <a:solidFill>
                <a:schemeClr val="tx1"/>
              </a:solidFill>
            </a:rPr>
            <a:t>- moderate</a:t>
          </a:r>
          <a:endParaRPr lang="en-US" sz="2100" kern="1200" dirty="0">
            <a:solidFill>
              <a:schemeClr val="tx1"/>
            </a:solidFill>
          </a:endParaRP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	</a:t>
          </a:r>
          <a:r>
            <a:rPr lang="en-US" sz="2100" kern="1200" dirty="0" err="1" smtClean="0">
              <a:solidFill>
                <a:schemeClr val="tx1"/>
              </a:solidFill>
            </a:rPr>
            <a:t>Lentigo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senilis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awal</a:t>
          </a:r>
          <a:endParaRPr lang="en-US" sz="2100" kern="1200" dirty="0">
            <a:solidFill>
              <a:schemeClr val="tx1"/>
            </a:solidFill>
          </a:endParaRPr>
        </a:p>
        <a:p>
          <a:pPr marL="914400" lvl="4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Keratosis</a:t>
          </a:r>
          <a:r>
            <a:rPr lang="en-US" sz="2100" kern="1200" dirty="0" smtClean="0">
              <a:solidFill>
                <a:schemeClr val="tx1"/>
              </a:solidFill>
            </a:rPr>
            <a:t> palpable </a:t>
          </a:r>
          <a:r>
            <a:rPr lang="en-US" sz="2100" kern="1200" dirty="0" err="1" smtClean="0">
              <a:solidFill>
                <a:schemeClr val="tx1"/>
              </a:solidFill>
            </a:rPr>
            <a:t>tapi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belum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kelihatan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ada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garis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senyum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paralel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disamp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mulut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865844" y="2593795"/>
        <a:ext cx="6284380" cy="2357995"/>
      </dsp:txXfrm>
    </dsp:sp>
    <dsp:sp modelId="{DD2A7242-443B-4469-9B8D-EE1E1F987943}">
      <dsp:nvSpPr>
        <dsp:cNvPr id="0" name=""/>
        <dsp:cNvSpPr/>
      </dsp:nvSpPr>
      <dsp:spPr>
        <a:xfrm flipH="1">
          <a:off x="1229678" y="3581399"/>
          <a:ext cx="45722" cy="209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3395B-6E09-4A43-B454-A90902096650}">
      <dsp:nvSpPr>
        <dsp:cNvPr id="0" name=""/>
        <dsp:cNvSpPr/>
      </dsp:nvSpPr>
      <dsp:spPr>
        <a:xfrm>
          <a:off x="0" y="0"/>
          <a:ext cx="8458200" cy="2285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	</a:t>
          </a:r>
          <a:r>
            <a:rPr lang="en-US" sz="2600" kern="1200" dirty="0" err="1" smtClean="0">
              <a:solidFill>
                <a:schemeClr val="tx1"/>
              </a:solidFill>
            </a:rPr>
            <a:t>Tipe</a:t>
          </a:r>
          <a:r>
            <a:rPr lang="en-US" sz="2600" kern="1200" dirty="0" smtClean="0">
              <a:solidFill>
                <a:schemeClr val="tx1"/>
              </a:solidFill>
            </a:rPr>
            <a:t> III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</a:t>
          </a:r>
          <a:r>
            <a:rPr lang="en-US" sz="2000" kern="1200" dirty="0" err="1" smtClean="0">
              <a:solidFill>
                <a:schemeClr val="tx1"/>
              </a:solidFill>
            </a:rPr>
            <a:t>Usia</a:t>
          </a:r>
          <a:r>
            <a:rPr lang="en-US" sz="2000" kern="1200" dirty="0" smtClean="0">
              <a:solidFill>
                <a:schemeClr val="tx1"/>
              </a:solidFill>
            </a:rPr>
            <a:t> 50-lebih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</a:t>
          </a:r>
          <a:r>
            <a:rPr lang="en-US" sz="2000" kern="1200" dirty="0" err="1" smtClean="0">
              <a:solidFill>
                <a:schemeClr val="tx1"/>
              </a:solidFill>
            </a:rPr>
            <a:t>Kerut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saat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istirahat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Advance </a:t>
          </a:r>
          <a:r>
            <a:rPr lang="en-US" sz="2000" kern="1200" dirty="0" err="1" smtClean="0">
              <a:solidFill>
                <a:schemeClr val="tx1"/>
              </a:solidFill>
            </a:rPr>
            <a:t>photoaging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</a:t>
          </a:r>
          <a:r>
            <a:rPr lang="en-US" sz="2000" kern="1200" dirty="0" err="1" smtClean="0">
              <a:solidFill>
                <a:schemeClr val="tx1"/>
              </a:solidFill>
            </a:rPr>
            <a:t>Diskromia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telangiektasi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keratosis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kerut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persisten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20184" y="0"/>
        <a:ext cx="6538015" cy="2285441"/>
      </dsp:txXfrm>
    </dsp:sp>
    <dsp:sp modelId="{2F4872BA-740C-45DC-93F2-FF124D36D5C1}">
      <dsp:nvSpPr>
        <dsp:cNvPr id="0" name=""/>
        <dsp:cNvSpPr/>
      </dsp:nvSpPr>
      <dsp:spPr>
        <a:xfrm>
          <a:off x="1005725" y="990601"/>
          <a:ext cx="137276" cy="304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34968A-D7EC-4337-B3A8-D402436AAC93}">
      <dsp:nvSpPr>
        <dsp:cNvPr id="0" name=""/>
        <dsp:cNvSpPr/>
      </dsp:nvSpPr>
      <dsp:spPr>
        <a:xfrm>
          <a:off x="0" y="2513986"/>
          <a:ext cx="8458200" cy="2285441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	</a:t>
          </a:r>
          <a:r>
            <a:rPr lang="en-US" sz="2600" kern="1200" dirty="0" err="1" smtClean="0">
              <a:solidFill>
                <a:schemeClr val="tx1"/>
              </a:solidFill>
            </a:rPr>
            <a:t>Tipe</a:t>
          </a:r>
          <a:r>
            <a:rPr lang="en-US" sz="2600" kern="1200" dirty="0" smtClean="0">
              <a:solidFill>
                <a:schemeClr val="tx1"/>
              </a:solidFill>
            </a:rPr>
            <a:t> IV</a:t>
          </a:r>
          <a:endParaRPr lang="en-US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    </a:t>
          </a:r>
          <a:r>
            <a:rPr lang="en-US" sz="2000" kern="1200" dirty="0" err="1" smtClean="0">
              <a:solidFill>
                <a:schemeClr val="tx1"/>
              </a:solidFill>
            </a:rPr>
            <a:t>Usia</a:t>
          </a:r>
          <a:r>
            <a:rPr lang="en-US" sz="2000" kern="1200" dirty="0" smtClean="0">
              <a:solidFill>
                <a:schemeClr val="tx1"/>
              </a:solidFill>
            </a:rPr>
            <a:t> &gt;60 </a:t>
          </a:r>
          <a:r>
            <a:rPr lang="en-US" sz="2000" kern="1200" dirty="0" err="1" smtClean="0">
              <a:solidFill>
                <a:schemeClr val="tx1"/>
              </a:solidFill>
            </a:rPr>
            <a:t>thn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   </a:t>
          </a:r>
          <a:r>
            <a:rPr lang="en-US" sz="2000" kern="1200" dirty="0" err="1" smtClean="0">
              <a:solidFill>
                <a:schemeClr val="tx1"/>
              </a:solidFill>
            </a:rPr>
            <a:t>Photoaging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berat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   </a:t>
          </a:r>
          <a:r>
            <a:rPr lang="en-US" sz="2000" kern="1200" dirty="0" err="1" smtClean="0">
              <a:solidFill>
                <a:schemeClr val="tx1"/>
              </a:solidFill>
            </a:rPr>
            <a:t>Kulit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kuning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coklat</a:t>
          </a:r>
          <a:r>
            <a:rPr lang="en-US" sz="2000" kern="1200" dirty="0" smtClean="0">
              <a:solidFill>
                <a:schemeClr val="tx1"/>
              </a:solidFill>
            </a:rPr>
            <a:t> (</a:t>
          </a:r>
          <a:r>
            <a:rPr lang="en-US" sz="2000" kern="1200" dirty="0" err="1" smtClean="0">
              <a:solidFill>
                <a:schemeClr val="tx1"/>
              </a:solidFill>
            </a:rPr>
            <a:t>kulit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putih</a:t>
          </a:r>
          <a:r>
            <a:rPr lang="en-US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      </a:t>
          </a:r>
          <a:r>
            <a:rPr lang="en-US" sz="2000" kern="1200" dirty="0" err="1" smtClean="0">
              <a:solidFill>
                <a:schemeClr val="tx1"/>
              </a:solidFill>
            </a:rPr>
            <a:t>Semua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kerut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tidak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ada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kulit</a:t>
          </a:r>
          <a:r>
            <a:rPr lang="en-US" sz="2000" kern="1200" dirty="0" smtClean="0">
              <a:solidFill>
                <a:schemeClr val="tx1"/>
              </a:solidFill>
            </a:rPr>
            <a:t> yang normal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20184" y="2513986"/>
        <a:ext cx="6538015" cy="2285441"/>
      </dsp:txXfrm>
    </dsp:sp>
    <dsp:sp modelId="{4D2A18E9-DFA2-4E44-B024-42ADF417A6A3}">
      <dsp:nvSpPr>
        <dsp:cNvPr id="0" name=""/>
        <dsp:cNvSpPr/>
      </dsp:nvSpPr>
      <dsp:spPr>
        <a:xfrm>
          <a:off x="1219202" y="3429003"/>
          <a:ext cx="152382" cy="304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38678E-C969-4BF3-AA85-436DF133F634}">
      <dsp:nvSpPr>
        <dsp:cNvPr id="0" name=""/>
        <dsp:cNvSpPr/>
      </dsp:nvSpPr>
      <dsp:spPr>
        <a:xfrm>
          <a:off x="0" y="351749"/>
          <a:ext cx="8610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278" tIns="416560" rIns="6682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Usaha </a:t>
          </a:r>
          <a:r>
            <a:rPr lang="en-US" sz="2000" kern="1200" dirty="0" err="1" smtClean="0">
              <a:solidFill>
                <a:schemeClr val="tx1"/>
              </a:solidFill>
            </a:rPr>
            <a:t>untuk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mengembalikan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struktur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kulit</a:t>
          </a:r>
          <a:r>
            <a:rPr lang="en-US" sz="2000" kern="1200" dirty="0" smtClean="0">
              <a:solidFill>
                <a:schemeClr val="tx1"/>
              </a:solidFill>
            </a:rPr>
            <a:t> yang paling </a:t>
          </a:r>
          <a:r>
            <a:rPr lang="en-US" sz="2000" kern="1200" dirty="0" err="1" smtClean="0">
              <a:solidFill>
                <a:schemeClr val="tx1"/>
              </a:solidFill>
            </a:rPr>
            <a:t>baik</a:t>
          </a:r>
          <a:endParaRPr lang="en-US" sz="200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chemeClr val="tx1"/>
              </a:solidFill>
            </a:rPr>
            <a:t>Menggunakan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kosmetik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kosmeseutikal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atau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obat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topikal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sistemik</a:t>
          </a:r>
          <a:endParaRPr lang="en-US" sz="2000" kern="1200" dirty="0" smtClean="0">
            <a:solidFill>
              <a:schemeClr val="tx1"/>
            </a:solidFill>
          </a:endParaRPr>
        </a:p>
      </dsp:txBody>
      <dsp:txXfrm>
        <a:off x="0" y="351749"/>
        <a:ext cx="8610600" cy="1449000"/>
      </dsp:txXfrm>
    </dsp:sp>
    <dsp:sp modelId="{75655547-15B4-49B9-8B71-A74DCF139DDF}">
      <dsp:nvSpPr>
        <dsp:cNvPr id="0" name=""/>
        <dsp:cNvSpPr/>
      </dsp:nvSpPr>
      <dsp:spPr>
        <a:xfrm>
          <a:off x="430530" y="56549"/>
          <a:ext cx="60274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Peremajaan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kulit</a:t>
          </a:r>
          <a:r>
            <a:rPr lang="en-US" sz="2000" kern="1200" dirty="0" smtClean="0">
              <a:solidFill>
                <a:schemeClr val="bg1"/>
              </a:solidFill>
            </a:rPr>
            <a:t> (skin rejuvenation) </a:t>
          </a:r>
        </a:p>
      </dsp:txBody>
      <dsp:txXfrm>
        <a:off x="430530" y="56549"/>
        <a:ext cx="6027420" cy="590400"/>
      </dsp:txXfrm>
    </dsp:sp>
    <dsp:sp modelId="{9979A376-7635-4FD7-99C8-F53AE1251899}">
      <dsp:nvSpPr>
        <dsp:cNvPr id="0" name=""/>
        <dsp:cNvSpPr/>
      </dsp:nvSpPr>
      <dsp:spPr>
        <a:xfrm>
          <a:off x="0" y="2203950"/>
          <a:ext cx="8610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6901799"/>
              <a:satOff val="-18192"/>
              <a:lumOff val="-470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278" tIns="416560" rIns="6682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chemeClr val="tx1"/>
              </a:solidFill>
            </a:rPr>
            <a:t>Pengobatan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hiperpigmentasi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chemeClr val="tx1"/>
              </a:solidFill>
            </a:rPr>
            <a:t>injeksi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botox</a:t>
          </a:r>
          <a:r>
            <a:rPr lang="en-US" sz="2000" kern="1200" dirty="0" smtClean="0">
              <a:solidFill>
                <a:schemeClr val="tx1"/>
              </a:solidFill>
            </a:rPr>
            <a:t>, hormonal </a:t>
          </a:r>
          <a:r>
            <a:rPr lang="en-US" sz="2000" kern="1200" dirty="0" err="1" smtClean="0">
              <a:solidFill>
                <a:schemeClr val="tx1"/>
              </a:solidFill>
            </a:rPr>
            <a:t>sistemik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2203950"/>
        <a:ext cx="8610600" cy="850500"/>
      </dsp:txXfrm>
    </dsp:sp>
    <dsp:sp modelId="{94F3760B-8F6E-40F3-A708-AD9B8BED1C17}">
      <dsp:nvSpPr>
        <dsp:cNvPr id="0" name=""/>
        <dsp:cNvSpPr/>
      </dsp:nvSpPr>
      <dsp:spPr>
        <a:xfrm>
          <a:off x="430530" y="1908750"/>
          <a:ext cx="6027420" cy="590400"/>
        </a:xfrm>
        <a:prstGeom prst="roundRect">
          <a:avLst/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Pengobatan</a:t>
          </a:r>
          <a:r>
            <a:rPr lang="en-US" sz="2000" kern="1200" dirty="0" smtClean="0">
              <a:solidFill>
                <a:schemeClr val="bg1"/>
              </a:solidFill>
            </a:rPr>
            <a:t> (skin therapy)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0530" y="1908750"/>
        <a:ext cx="6027420" cy="590400"/>
      </dsp:txXfrm>
    </dsp:sp>
    <dsp:sp modelId="{F2C80305-88D1-4FB5-9EE0-54C79F85FAF8}">
      <dsp:nvSpPr>
        <dsp:cNvPr id="0" name=""/>
        <dsp:cNvSpPr/>
      </dsp:nvSpPr>
      <dsp:spPr>
        <a:xfrm>
          <a:off x="0" y="3457650"/>
          <a:ext cx="8610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278" tIns="416560" rIns="6682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Laser resurfacing, </a:t>
          </a:r>
          <a:r>
            <a:rPr lang="en-US" sz="2000" kern="1200" dirty="0" err="1" smtClean="0">
              <a:solidFill>
                <a:schemeClr val="tx1"/>
              </a:solidFill>
            </a:rPr>
            <a:t>dermabrasi</a:t>
          </a:r>
          <a:r>
            <a:rPr lang="en-US" sz="2000" kern="1200" dirty="0" smtClean="0">
              <a:solidFill>
                <a:schemeClr val="tx1"/>
              </a:solidFill>
            </a:rPr>
            <a:t>, face lift, mini face lift, </a:t>
          </a:r>
          <a:r>
            <a:rPr lang="en-US" sz="2000" kern="1200" dirty="0" err="1" smtClean="0">
              <a:solidFill>
                <a:schemeClr val="tx1"/>
              </a:solidFill>
            </a:rPr>
            <a:t>mesotherapy</a:t>
          </a:r>
          <a:r>
            <a:rPr lang="en-US" sz="2000" kern="1200" dirty="0" smtClean="0">
              <a:solidFill>
                <a:schemeClr val="tx1"/>
              </a:solidFill>
            </a:rPr>
            <a:t>, skin filler liposuction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3457650"/>
        <a:ext cx="8610600" cy="1134000"/>
      </dsp:txXfrm>
    </dsp:sp>
    <dsp:sp modelId="{092462E4-CB67-4306-AEC1-B4B27FDB395C}">
      <dsp:nvSpPr>
        <dsp:cNvPr id="0" name=""/>
        <dsp:cNvSpPr/>
      </dsp:nvSpPr>
      <dsp:spPr>
        <a:xfrm>
          <a:off x="430530" y="3162450"/>
          <a:ext cx="6027420" cy="590400"/>
        </a:xfrm>
        <a:prstGeom prst="roundRec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Tindakan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khusus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0530" y="3162450"/>
        <a:ext cx="60274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32CA7-A5FB-40E7-A80D-111DDE076D7D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B511-76FE-4958-BF2C-DA5D82112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B511-76FE-4958-BF2C-DA5D821121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327F-B67C-4860-8781-C884A8150F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780C1A-3ED4-4911-97CB-B22DE9A89455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631102-5176-48EE-A9B7-39ACEA20E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dr. </a:t>
            </a:r>
            <a:r>
              <a:rPr lang="en-US" sz="3200" dirty="0" err="1" smtClean="0">
                <a:solidFill>
                  <a:srgbClr val="FFFF00"/>
                </a:solidFill>
              </a:rPr>
              <a:t>Widya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Sp.KK</a:t>
            </a:r>
            <a:endParaRPr lang="id-ID" sz="3200" dirty="0" smtClean="0">
              <a:solidFill>
                <a:srgbClr val="FFFF00"/>
              </a:solidFill>
            </a:endParaRPr>
          </a:p>
          <a:p>
            <a:pPr algn="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i="1" dirty="0" smtClean="0"/>
              <a:t>Photo aging </a:t>
            </a:r>
            <a:r>
              <a:rPr lang="id-ID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Sinonim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i="1" dirty="0" smtClean="0"/>
              <a:t>aging, premature aging, </a:t>
            </a:r>
            <a:r>
              <a:rPr lang="id-ID" dirty="0" smtClean="0"/>
              <a:t>dan atau</a:t>
            </a:r>
            <a:r>
              <a:rPr lang="id-ID" i="1" dirty="0" smtClean="0"/>
              <a:t> accelarated aging.</a:t>
            </a:r>
            <a:r>
              <a:rPr lang="id-ID" dirty="0" smtClean="0"/>
              <a:t> </a:t>
            </a:r>
            <a:endParaRPr lang="en-US" dirty="0" smtClean="0"/>
          </a:p>
          <a:p>
            <a:r>
              <a:rPr lang="id-ID" dirty="0" smtClean="0"/>
              <a:t>Gambaran klinis 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kulit kering, </a:t>
            </a:r>
            <a:endParaRPr lang="en-US" dirty="0" smtClean="0"/>
          </a:p>
          <a:p>
            <a:pPr lvl="1"/>
            <a:r>
              <a:rPr lang="id-ID" dirty="0" smtClean="0"/>
              <a:t>keratosis aktinik</a:t>
            </a:r>
            <a:endParaRPr lang="en-US" dirty="0" smtClean="0"/>
          </a:p>
          <a:p>
            <a:pPr lvl="1"/>
            <a:r>
              <a:rPr lang="id-ID" dirty="0" smtClean="0"/>
              <a:t>pigmentasi iregular (</a:t>
            </a:r>
            <a:r>
              <a:rPr lang="id-ID" i="1" dirty="0" smtClean="0"/>
              <a:t>freckling, </a:t>
            </a:r>
            <a:r>
              <a:rPr lang="id-ID" dirty="0" smtClean="0"/>
              <a:t>lentigo, hipomelanosis gutata, hiperpigmentasi persisten), </a:t>
            </a:r>
            <a:endParaRPr lang="en-US" dirty="0" smtClean="0"/>
          </a:p>
          <a:p>
            <a:pPr lvl="1"/>
            <a:r>
              <a:rPr lang="id-ID" i="1" dirty="0" smtClean="0"/>
              <a:t>wrinkl</a:t>
            </a:r>
            <a:r>
              <a:rPr lang="en-US" i="1" dirty="0" smtClean="0"/>
              <a:t>e</a:t>
            </a:r>
            <a:r>
              <a:rPr lang="id-ID" dirty="0" smtClean="0"/>
              <a:t> </a:t>
            </a:r>
            <a:endParaRPr lang="en-US" dirty="0" smtClean="0"/>
          </a:p>
          <a:p>
            <a:pPr lvl="1"/>
            <a:r>
              <a:rPr lang="id-ID" dirty="0" smtClean="0"/>
              <a:t>elastosis, elastisitas kulit berkurang, </a:t>
            </a:r>
            <a:endParaRPr lang="en-US" dirty="0" smtClean="0"/>
          </a:p>
          <a:p>
            <a:pPr lvl="1"/>
            <a:r>
              <a:rPr lang="id-ID" dirty="0" smtClean="0"/>
              <a:t>telangiektasis, </a:t>
            </a:r>
            <a:r>
              <a:rPr lang="id-ID" i="1" dirty="0" smtClean="0"/>
              <a:t>venous lakes, </a:t>
            </a:r>
            <a:r>
              <a:rPr lang="id-ID" dirty="0" smtClean="0"/>
              <a:t>purpura, dan hiperplasia sebasea.</a:t>
            </a:r>
            <a:endParaRPr lang="en-US" dirty="0" smtClean="0"/>
          </a:p>
          <a:p>
            <a:pPr>
              <a:buNone/>
            </a:pPr>
            <a:r>
              <a:rPr lang="id-ID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(</a:t>
            </a:r>
            <a:r>
              <a:rPr lang="en-US" dirty="0" err="1" smtClean="0"/>
              <a:t>Glogau</a:t>
            </a:r>
            <a:r>
              <a:rPr lang="en-US" dirty="0" smtClean="0"/>
              <a:t>, 1994)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02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(</a:t>
            </a:r>
            <a:r>
              <a:rPr lang="en-US" dirty="0" err="1" smtClean="0"/>
              <a:t>Glogau</a:t>
            </a:r>
            <a:r>
              <a:rPr lang="en-US" dirty="0" smtClean="0"/>
              <a:t>, 1994)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KELAINAN KULIT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038600"/>
            <a:ext cx="5105400" cy="2514600"/>
          </a:xfrm>
        </p:spPr>
        <p:txBody>
          <a:bodyPr/>
          <a:lstStyle/>
          <a:p>
            <a:pPr>
              <a:buNone/>
            </a:pPr>
            <a:r>
              <a:rPr lang="id-ID" b="1" dirty="0" smtClean="0"/>
              <a:t>Lentigo senilis</a:t>
            </a:r>
            <a:endParaRPr lang="en-US" dirty="0" smtClean="0"/>
          </a:p>
          <a:p>
            <a:r>
              <a:rPr lang="id-ID" dirty="0" smtClean="0"/>
              <a:t>Makula hiperpigmentasi berbatas </a:t>
            </a:r>
            <a:r>
              <a:rPr lang="id-ID" dirty="0" smtClean="0"/>
              <a:t>tegas</a:t>
            </a:r>
            <a:r>
              <a:rPr lang="en-US" dirty="0" smtClean="0"/>
              <a:t>,</a:t>
            </a:r>
            <a:r>
              <a:rPr lang="id-ID" dirty="0" smtClean="0"/>
              <a:t> singel</a:t>
            </a:r>
            <a:r>
              <a:rPr lang="en-US" dirty="0" smtClean="0"/>
              <a:t>/</a:t>
            </a:r>
            <a:r>
              <a:rPr lang="id-ID" dirty="0" smtClean="0"/>
              <a:t> </a:t>
            </a:r>
            <a:r>
              <a:rPr lang="id-ID" dirty="0" smtClean="0"/>
              <a:t>multipel yang dirangsang  sinar ultraviolet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us10626"/>
          <p:cNvPicPr>
            <a:picLocks noChangeAspect="1" noChangeArrowheads="1"/>
          </p:cNvPicPr>
          <p:nvPr/>
        </p:nvPicPr>
        <p:blipFill>
          <a:blip r:embed="rId3" cstate="print"/>
          <a:srcRect l="16167" t="1894" r="10922" b="10971"/>
          <a:stretch>
            <a:fillRect/>
          </a:stretch>
        </p:blipFill>
        <p:spPr>
          <a:xfrm>
            <a:off x="6553201" y="4114801"/>
            <a:ext cx="2590799" cy="2743199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7458" t="27306" r="22201" b="4429"/>
          <a:stretch>
            <a:fillRect/>
          </a:stretch>
        </p:blipFill>
        <p:spPr>
          <a:xfrm>
            <a:off x="5029200" y="1600200"/>
            <a:ext cx="25146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1905000"/>
            <a:ext cx="4191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WRINKLE</a:t>
            </a:r>
          </a:p>
          <a:p>
            <a:r>
              <a:rPr lang="en-US" sz="2800" dirty="0" smtClean="0"/>
              <a:t>     </a:t>
            </a:r>
            <a:r>
              <a:rPr lang="en-US" sz="2800" dirty="0" err="1" smtClean="0"/>
              <a:t>Kerutan</a:t>
            </a:r>
            <a:r>
              <a:rPr lang="en-US" sz="2800" dirty="0" smtClean="0"/>
              <a:t> </a:t>
            </a:r>
            <a:r>
              <a:rPr lang="en-US" sz="2800" dirty="0" err="1" smtClean="0"/>
              <a:t>halus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endParaRPr lang="en-US" sz="2800" dirty="0" smtClean="0"/>
          </a:p>
          <a:p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Melasma</a:t>
            </a:r>
            <a:endParaRPr lang="en-US" dirty="0" smtClean="0"/>
          </a:p>
          <a:p>
            <a:r>
              <a:rPr lang="id-ID" dirty="0" smtClean="0"/>
              <a:t>Hipermelanosis didapat </a:t>
            </a:r>
            <a:endParaRPr lang="en-US" dirty="0" smtClean="0"/>
          </a:p>
          <a:p>
            <a:r>
              <a:rPr lang="id-ID" dirty="0" smtClean="0"/>
              <a:t>umumnya simetris </a:t>
            </a:r>
            <a:endParaRPr lang="en-US" dirty="0" smtClean="0"/>
          </a:p>
          <a:p>
            <a:r>
              <a:rPr lang="id-ID" dirty="0" smtClean="0"/>
              <a:t>makula yang tidak merata, warna merah muda</a:t>
            </a:r>
            <a:r>
              <a:rPr lang="en-US" dirty="0" smtClean="0"/>
              <a:t> -</a:t>
            </a:r>
            <a:r>
              <a:rPr lang="id-ID" dirty="0" smtClean="0"/>
              <a:t> coklat tua.</a:t>
            </a:r>
          </a:p>
          <a:p>
            <a:endParaRPr lang="en-US" dirty="0" smtClean="0"/>
          </a:p>
        </p:txBody>
      </p:sp>
      <p:pic>
        <p:nvPicPr>
          <p:cNvPr id="1026" name="Picture 2" descr="P10103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7241"/>
          <a:stretch>
            <a:fillRect/>
          </a:stretch>
        </p:blipFill>
        <p:spPr bwMode="auto">
          <a:xfrm>
            <a:off x="5410200" y="1981200"/>
            <a:ext cx="327398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056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seboroik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Freckles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Tumor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Ca </a:t>
            </a:r>
            <a:r>
              <a:rPr lang="en-US" dirty="0" err="1" smtClean="0"/>
              <a:t>planoseluler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SCC</a:t>
            </a:r>
            <a:endParaRPr lang="en-US" dirty="0"/>
          </a:p>
        </p:txBody>
      </p:sp>
      <p:pic>
        <p:nvPicPr>
          <p:cNvPr id="4" name="Picture 4" descr="Cus10627"/>
          <p:cNvPicPr>
            <a:picLocks noChangeAspect="1" noChangeArrowheads="1"/>
          </p:cNvPicPr>
          <p:nvPr/>
        </p:nvPicPr>
        <p:blipFill>
          <a:blip r:embed="rId3" cstate="print"/>
          <a:srcRect l="5618" t="3104" r="3371" b="17926"/>
          <a:stretch>
            <a:fillRect/>
          </a:stretch>
        </p:blipFill>
        <p:spPr>
          <a:xfrm>
            <a:off x="4191000" y="1676400"/>
            <a:ext cx="2710641" cy="199211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47319" t="1923" r="2950" b="1923"/>
          <a:stretch>
            <a:fillRect/>
          </a:stretch>
        </p:blipFill>
        <p:spPr>
          <a:xfrm>
            <a:off x="6629400" y="3200400"/>
            <a:ext cx="222808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suplemen</a:t>
            </a:r>
            <a:r>
              <a:rPr lang="en-US" dirty="0" smtClean="0"/>
              <a:t> vitamin </a:t>
            </a:r>
            <a:r>
              <a:rPr lang="en-US" dirty="0" err="1" smtClean="0"/>
              <a:t>dan</a:t>
            </a:r>
            <a:r>
              <a:rPr lang="en-US" dirty="0" smtClean="0"/>
              <a:t> mineral yang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A, B, C, E, selenium, </a:t>
            </a:r>
            <a:r>
              <a:rPr lang="en-US" dirty="0" err="1" smtClean="0"/>
              <a:t>iodium</a:t>
            </a:r>
            <a:endParaRPr lang="en-US" dirty="0" smtClean="0"/>
          </a:p>
          <a:p>
            <a:r>
              <a:rPr lang="en-US" dirty="0" err="1" smtClean="0"/>
              <a:t>Ber</a:t>
            </a:r>
            <a:r>
              <a:rPr lang="en-US" dirty="0" err="1" smtClean="0"/>
              <a:t>olahraga</a:t>
            </a:r>
            <a:r>
              <a:rPr lang="en-US" dirty="0" smtClean="0"/>
              <a:t>, </a:t>
            </a:r>
            <a:r>
              <a:rPr lang="en-US" dirty="0" err="1" smtClean="0"/>
              <a:t>rekreasi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 agar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7909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586740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en-US" sz="3600" kern="10" normalizeH="1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</a:t>
            </a:r>
            <a:r>
              <a:rPr lang="en-US" sz="3600" kern="10" normalizeH="1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normalizeH="1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kasih</a:t>
            </a:r>
            <a:endParaRPr lang="en-US" sz="3600" kern="10" normalizeH="1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600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dekade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60-80 </a:t>
            </a:r>
            <a:r>
              <a:rPr lang="en-US" dirty="0" err="1" smtClean="0"/>
              <a:t>tahun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46137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menua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i="1" dirty="0" smtClean="0"/>
              <a:t>Aging Skin</a:t>
            </a:r>
            <a:r>
              <a:rPr lang="id-ID" b="1" dirty="0" smtClean="0"/>
              <a:t> (kulit menua)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Ada </a:t>
            </a:r>
            <a:r>
              <a:rPr lang="id-ID" dirty="0"/>
              <a:t>dua jenis:</a:t>
            </a:r>
            <a:endParaRPr lang="en-US" dirty="0"/>
          </a:p>
          <a:p>
            <a:pPr lvl="0"/>
            <a:r>
              <a:rPr lang="id-ID" b="1" i="1" dirty="0"/>
              <a:t>Intrinsic aging</a:t>
            </a:r>
            <a:r>
              <a:rPr lang="id-ID" b="1" dirty="0"/>
              <a:t>  </a:t>
            </a:r>
            <a:r>
              <a:rPr lang="id-ID" dirty="0"/>
              <a:t>secara umum dikaitkan dengan perubahan kulit yang terjadi dengan berlalunya waktu saja. Terjadi perubahan fisiologik tanpa ada konsekuensi  penting untuk kesehatan dan penyakit kulitnya.</a:t>
            </a:r>
            <a:endParaRPr lang="en-US" dirty="0"/>
          </a:p>
          <a:p>
            <a:pPr lvl="0"/>
            <a:r>
              <a:rPr lang="id-ID" b="1" i="1" dirty="0"/>
              <a:t>Photo aging</a:t>
            </a:r>
            <a:r>
              <a:rPr lang="id-ID" b="1" dirty="0"/>
              <a:t> </a:t>
            </a:r>
            <a:r>
              <a:rPr lang="id-ID" dirty="0"/>
              <a:t>adalah </a:t>
            </a:r>
            <a:r>
              <a:rPr lang="id-ID" i="1" dirty="0"/>
              <a:t>superimposission</a:t>
            </a:r>
            <a:r>
              <a:rPr lang="id-ID" dirty="0"/>
              <a:t> pada </a:t>
            </a:r>
            <a:r>
              <a:rPr lang="id-ID" i="1" dirty="0"/>
              <a:t>intrinsic aging</a:t>
            </a:r>
            <a:r>
              <a:rPr lang="id-ID" dirty="0"/>
              <a:t> dimana terjadi perubahan kulit akibat pajanan kronik sinar matahari. Terdapat manifestasi fisiologik dan secara umum dikenal dengan kulit tua.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Umur</a:t>
            </a:r>
            <a:endParaRPr lang="en-US" dirty="0" smtClean="0"/>
          </a:p>
          <a:p>
            <a:r>
              <a:rPr lang="en-US" dirty="0" err="1" smtClean="0"/>
              <a:t>Genetik</a:t>
            </a:r>
            <a:endParaRPr lang="en-US" dirty="0" smtClean="0"/>
          </a:p>
          <a:p>
            <a:r>
              <a:rPr lang="en-US" dirty="0" err="1" smtClean="0"/>
              <a:t>Rasial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Hormonal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smtClean="0"/>
              <a:t>Lain-lain: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, </a:t>
            </a:r>
            <a:r>
              <a:rPr lang="en-US" dirty="0" err="1" smtClean="0"/>
              <a:t>merokok</a:t>
            </a:r>
            <a:r>
              <a:rPr lang="en-US" dirty="0" smtClean="0"/>
              <a:t>,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CO </a:t>
            </a:r>
            <a:r>
              <a:rPr lang="en-US" dirty="0" err="1" smtClean="0"/>
              <a:t>dan</a:t>
            </a:r>
            <a:r>
              <a:rPr lang="en-US" dirty="0" smtClean="0"/>
              <a:t> N2O,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X, </a:t>
            </a:r>
            <a:r>
              <a:rPr lang="en-US" dirty="0" err="1" smtClean="0"/>
              <a:t>pajanan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7150"/>
            <a:ext cx="9144000" cy="6778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GAMBARAN KLINIS</a:t>
            </a:r>
            <a:endParaRPr lang="en-GB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457200"/>
          </a:xfrm>
          <a:prstGeom prst="rect">
            <a:avLst/>
          </a:prstGeom>
          <a:solidFill>
            <a:srgbClr val="F7AB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INTRINSIC AGING	       		PHOTOAGING</a:t>
            </a:r>
            <a:endParaRPr lang="en-GB" sz="2400" b="1" i="1"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3048000"/>
            <a:ext cx="3886200" cy="1771650"/>
          </a:xfrm>
          <a:prstGeom prst="rect">
            <a:avLst/>
          </a:prstGeom>
          <a:solidFill>
            <a:srgbClr val="F7AB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KENDUR </a:t>
            </a:r>
            <a:endParaRPr lang="en-US" sz="2400" i="1">
              <a:latin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GARIS EKPRESI DALAM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KERING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TIPIS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05400" y="2886075"/>
            <a:ext cx="3581400" cy="39719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 i="1">
                <a:latin typeface="Times New Roman" pitchFamily="18" charset="0"/>
              </a:rPr>
              <a:t>LETHERINESS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</a:rPr>
              <a:t>KERING, KASAR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</a:rPr>
              <a:t>KELAINAN PIGMENTASI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</a:rPr>
              <a:t>PELEBARAN PEMBULUH DARAH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</a:rPr>
              <a:t>KERUT DALAM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</a:rPr>
              <a:t>TUMOR JINAK, </a:t>
            </a:r>
            <a:endParaRPr lang="en-US" sz="2300" i="1"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 i="1">
                <a:latin typeface="Times New Roman" pitchFamily="18" charset="0"/>
              </a:rPr>
              <a:t>PREKANKER</a:t>
            </a:r>
            <a:r>
              <a:rPr lang="en-US" sz="2300">
                <a:latin typeface="Times New Roman" pitchFamily="18" charset="0"/>
              </a:rPr>
              <a:t>, </a:t>
            </a:r>
            <a:endParaRPr lang="en-US" sz="2300" i="1"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300" i="1">
                <a:latin typeface="Times New Roman" pitchFamily="18" charset="0"/>
              </a:rPr>
              <a:t>KANKER</a:t>
            </a:r>
            <a:endParaRPr lang="en-GB" sz="2300" i="1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14400" y="28194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914400" y="20574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us106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4439" t="1225" r="2670" b="29730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208</TotalTime>
  <Words>615</Words>
  <Application>Microsoft Office PowerPoint</Application>
  <PresentationFormat>On-screen Show (4:3)</PresentationFormat>
  <Paragraphs>130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Skin Aging</vt:lpstr>
      <vt:lpstr>Kulit Menua</vt:lpstr>
      <vt:lpstr>Teori terjadinya proses menua</vt:lpstr>
      <vt:lpstr>Teori terjadinya proses menua</vt:lpstr>
      <vt:lpstr>Aging Skin (kulit menua)</vt:lpstr>
      <vt:lpstr>Etiologi</vt:lpstr>
      <vt:lpstr>Slide 7</vt:lpstr>
      <vt:lpstr>GAMBARAN KLINIS</vt:lpstr>
      <vt:lpstr>Slide 9</vt:lpstr>
      <vt:lpstr>Photo aging  </vt:lpstr>
      <vt:lpstr>Klasifikasi (Glogau, 1994)</vt:lpstr>
      <vt:lpstr>Klasifikasi (Glogau, 1994)</vt:lpstr>
      <vt:lpstr>JENIS KELAINAN KULIT</vt:lpstr>
      <vt:lpstr>Penyakit yang mengikuti kulit menua</vt:lpstr>
      <vt:lpstr>Penyakit yang mengikuti kulit menua</vt:lpstr>
      <vt:lpstr>Pencegahan </vt:lpstr>
      <vt:lpstr>Pengobatan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Aging</dc:title>
  <dc:creator>Yuanita</dc:creator>
  <cp:lastModifiedBy>All The Best 4U </cp:lastModifiedBy>
  <cp:revision>19</cp:revision>
  <dcterms:created xsi:type="dcterms:W3CDTF">2012-05-31T03:47:34Z</dcterms:created>
  <dcterms:modified xsi:type="dcterms:W3CDTF">2012-06-04T03:54:50Z</dcterms:modified>
</cp:coreProperties>
</file>