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8" r:id="rId4"/>
    <p:sldId id="276" r:id="rId5"/>
    <p:sldId id="259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5" r:id="rId18"/>
    <p:sldId id="274" r:id="rId19"/>
    <p:sldId id="270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0A25C-68AA-4209-A104-FBCEC087D737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188CB-4F9E-481B-AF26-C535FE1BB78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128BD-3C9F-48F3-81B3-C6EFD31C2F94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F9B1-DA0C-433A-A9B6-68EC84C9AF3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F9B1-DA0C-433A-A9B6-68EC84C9AF35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11E1-1150-42C6-B8D7-674A89940A3B}" type="datetimeFigureOut">
              <a:rPr lang="id-ID" smtClean="0"/>
              <a:pPr/>
              <a:t>08/08/2012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4EC-A166-4F1F-8D8D-A1057D38398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14577"/>
          </a:xfrm>
          <a:solidFill>
            <a:schemeClr val="tx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AGEN KIMIA DAN PERUBAHAN SEL SERTA PENYAKIT YANG DITIMBULKANNYA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642942"/>
          </a:xfrm>
          <a:solidFill>
            <a:srgbClr val="00B0F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d</a:t>
            </a:r>
            <a:r>
              <a:rPr lang="id-ID" b="1" dirty="0" smtClean="0">
                <a:solidFill>
                  <a:schemeClr val="tx1"/>
                </a:solidFill>
              </a:rPr>
              <a:t>r.Zulkarnain Edward MS. PhD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554683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>
              <a:buNone/>
            </a:pPr>
            <a:r>
              <a:rPr lang="id-ID" b="1" u="sng" dirty="0" smtClean="0">
                <a:solidFill>
                  <a:schemeClr val="bg1"/>
                </a:solidFill>
              </a:rPr>
              <a:t>LINGKUNGAN AIR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AGENT KIMIA YANG PALING SERING : 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AIR RAKSA (Hg)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CADMIUM (Cd)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COBALT (Co)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ARSEN (As)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DICHLORO-DIPHENYL-TRICHLOROETHANE (DDT)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DETERGEN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DLL</a:t>
            </a:r>
          </a:p>
          <a:p>
            <a:pPr>
              <a:buFont typeface="Arial" charset="0"/>
              <a:buChar char="•"/>
            </a:pPr>
            <a:endParaRPr lang="id-ID" dirty="0" smtClean="0"/>
          </a:p>
          <a:p>
            <a:pPr>
              <a:buNone/>
            </a:pP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endParaRPr lang="id-ID" b="1" dirty="0" smtClean="0"/>
          </a:p>
          <a:p>
            <a:pPr>
              <a:buNone/>
            </a:pPr>
            <a:r>
              <a:rPr lang="id-ID" b="1" u="sng" dirty="0" smtClean="0"/>
              <a:t>AIR RAKSA (Hg)</a:t>
            </a:r>
          </a:p>
          <a:p>
            <a:pPr>
              <a:buNone/>
            </a:pPr>
            <a:r>
              <a:rPr lang="id-ID" dirty="0" smtClean="0"/>
              <a:t>SIFAT : METAL, MENGUAP PADA TEMP.KAMAR</a:t>
            </a:r>
          </a:p>
          <a:p>
            <a:pPr>
              <a:buNone/>
            </a:pPr>
            <a:r>
              <a:rPr lang="id-ID" dirty="0" smtClean="0"/>
              <a:t>RACUN SISTEMIK (HATI, GINJAL, LIMPA, TULANG)</a:t>
            </a:r>
          </a:p>
          <a:p>
            <a:pPr>
              <a:buNone/>
            </a:pPr>
            <a:r>
              <a:rPr lang="id-ID" dirty="0" smtClean="0"/>
              <a:t>SUMBER : INDUSTRI (AMALGAM, PERHIASAN)</a:t>
            </a:r>
          </a:p>
          <a:p>
            <a:pPr>
              <a:buNone/>
            </a:pPr>
            <a:r>
              <a:rPr lang="id-ID" dirty="0" smtClean="0"/>
              <a:t>EFEK : GEJALA SSP (TREMOR, PIKUN,INSOMNIA), STOMATITIS, GIGIGIVITIS DAN ULCER )</a:t>
            </a:r>
          </a:p>
          <a:p>
            <a:pPr>
              <a:buNone/>
            </a:pPr>
            <a:r>
              <a:rPr lang="id-ID" dirty="0" smtClean="0"/>
              <a:t>CACAT BAWAAN : MINAMATA DAN NIIGATA</a:t>
            </a:r>
          </a:p>
          <a:p>
            <a:pPr>
              <a:buNone/>
            </a:pPr>
            <a:r>
              <a:rPr lang="id-ID" dirty="0" smtClean="0"/>
              <a:t>MENINGGAL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69755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id-ID" b="1" dirty="0" smtClean="0"/>
          </a:p>
          <a:p>
            <a:pPr>
              <a:buNone/>
            </a:pPr>
            <a:r>
              <a:rPr lang="id-ID" b="1" u="sng" dirty="0" smtClean="0">
                <a:solidFill>
                  <a:schemeClr val="bg1"/>
                </a:solidFill>
              </a:rPr>
              <a:t>CADMIUM (Cd)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SIFAT : METAL, KRISTAL PUTIH KEPERAKAN,LUNAK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SUMBER : INDUSTRI, PESTISIDA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EFEK : PADA HATI, GINJAL, PARU-PARU,TULANG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OTOT POLOS, HIPERTENSI.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PETANI TOYAMA : SAKIT PINGGANG SAMPAI PERLUNAKAN TULANG, KEMATIAN KARENA GAGAL JANTUNG.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rgbClr val="FF9966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COBALT (Co)</a:t>
            </a:r>
          </a:p>
          <a:p>
            <a:pPr>
              <a:buNone/>
            </a:pPr>
            <a:r>
              <a:rPr lang="id-ID" dirty="0" smtClean="0"/>
              <a:t>SIFAT : METAL, WARNA BIRU CERAH,TAHAN OKSIDASI DA MAGNETIK YANG BAIK</a:t>
            </a:r>
          </a:p>
          <a:p>
            <a:pPr>
              <a:buNone/>
            </a:pPr>
            <a:r>
              <a:rPr lang="id-ID" dirty="0" smtClean="0"/>
              <a:t>SUMBER : PABRIK ELEKTRONIK, BIR</a:t>
            </a:r>
          </a:p>
          <a:p>
            <a:pPr>
              <a:buNone/>
            </a:pPr>
            <a:r>
              <a:rPr lang="id-ID" dirty="0" smtClean="0"/>
              <a:t>EFEK : GONDOK,  POLISITEMIA  (BERSAMA VIT.B12), HIPERTENSI</a:t>
            </a:r>
          </a:p>
          <a:p>
            <a:pPr>
              <a:buNone/>
            </a:pPr>
            <a:r>
              <a:rPr lang="id-ID" dirty="0" smtClean="0"/>
              <a:t>KEMATIAN KARENA GAGAL JANTUNG</a:t>
            </a:r>
          </a:p>
          <a:p>
            <a:pPr>
              <a:buNone/>
            </a:pPr>
            <a:r>
              <a:rPr lang="id-ID" dirty="0" smtClean="0"/>
              <a:t>KASUS DI CANADA : SESAK NAPAS, BATUK, EDEMA,KELESUAN, SHOCK DAN MENINGGAL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>
                <a:solidFill>
                  <a:srgbClr val="FFFF00"/>
                </a:solidFill>
              </a:rPr>
              <a:t>ARSEN (As)</a:t>
            </a:r>
          </a:p>
          <a:p>
            <a:pPr>
              <a:buNone/>
            </a:pPr>
            <a:r>
              <a:rPr lang="id-ID" dirty="0" smtClean="0">
                <a:solidFill>
                  <a:srgbClr val="FFFF00"/>
                </a:solidFill>
              </a:rPr>
              <a:t>SIFAT : METAL, MUDAH PATAH, WARNA KEPERAKAN DAN SANGAT TOKSIS</a:t>
            </a:r>
          </a:p>
          <a:p>
            <a:pPr>
              <a:buNone/>
            </a:pPr>
            <a:r>
              <a:rPr lang="id-ID" dirty="0" smtClean="0">
                <a:solidFill>
                  <a:srgbClr val="FFFF00"/>
                </a:solidFill>
              </a:rPr>
              <a:t>SUMBER : ALAM, PABRIK.</a:t>
            </a:r>
          </a:p>
          <a:p>
            <a:pPr>
              <a:buNone/>
            </a:pPr>
            <a:r>
              <a:rPr lang="id-ID" dirty="0" smtClean="0">
                <a:solidFill>
                  <a:srgbClr val="FFFF00"/>
                </a:solidFill>
              </a:rPr>
              <a:t>EFEK : AKUT         MUNTABER (DARAH),   KOMA DAN KEMATIAN</a:t>
            </a:r>
          </a:p>
          <a:p>
            <a:pPr>
              <a:buNone/>
            </a:pPr>
            <a:r>
              <a:rPr lang="id-ID" dirty="0" smtClean="0">
                <a:solidFill>
                  <a:srgbClr val="FFFF00"/>
                </a:solidFill>
              </a:rPr>
              <a:t>     KRONIS           ANOREKSIA, KOLIK, IKTERUS, GINJAL, KANKER KULIT, ALERGI DAN CACAT BAWAAN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14612" y="2928934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2500298" y="407194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697559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DICHLORO-DIPHENYL-TRICHLOROETHANE (DDT)</a:t>
            </a:r>
          </a:p>
          <a:p>
            <a:pPr>
              <a:buNone/>
            </a:pPr>
            <a:r>
              <a:rPr lang="id-ID" dirty="0" smtClean="0"/>
              <a:t>SIFAT : </a:t>
            </a:r>
            <a:r>
              <a:rPr lang="id-ID" b="1" dirty="0" smtClean="0"/>
              <a:t> </a:t>
            </a:r>
            <a:r>
              <a:rPr lang="id-ID" dirty="0" smtClean="0"/>
              <a:t> PERSISTEN, MUDAH TERAKUMULASI</a:t>
            </a:r>
          </a:p>
          <a:p>
            <a:pPr>
              <a:buNone/>
            </a:pPr>
            <a:r>
              <a:rPr lang="id-ID" dirty="0" smtClean="0"/>
              <a:t>SUMBER : PESTISIDA</a:t>
            </a:r>
          </a:p>
          <a:p>
            <a:pPr>
              <a:buNone/>
            </a:pPr>
            <a:r>
              <a:rPr lang="id-ID" dirty="0" smtClean="0"/>
              <a:t>EFEK : PUSING, MUAL, TREMOR, KONVULSI, RUSAK HATI, SSP DAN GINJAL</a:t>
            </a:r>
          </a:p>
          <a:p>
            <a:pPr>
              <a:buNone/>
            </a:pPr>
            <a:r>
              <a:rPr lang="id-ID" dirty="0" smtClean="0"/>
              <a:t>MENGHAMBAT ENZIM ASETIL KOLIN ESTERASE TERUTAMA DI OTOT RANGKA</a:t>
            </a:r>
          </a:p>
          <a:p>
            <a:pPr>
              <a:buNone/>
            </a:pPr>
            <a:r>
              <a:rPr lang="id-ID" dirty="0" smtClean="0"/>
              <a:t>MALAYSIA :  GANGGUAN MENSTRUASI DAN KELAINAN JANIN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gb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2588" y="0"/>
            <a:ext cx="5649912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186766" cy="4857784"/>
          </a:xfr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Mutagen Kimia</a:t>
            </a:r>
          </a:p>
          <a:p>
            <a:r>
              <a:rPr lang="id-ID" dirty="0" smtClean="0"/>
              <a:t>Agen mutasi yang berasal dari zat kimia. Mutagen kimia mayoritas memiliki kemampuan untuk menyusup diantara basa nitrogen sehingga dapat menggangggu proses replikasi DNA.</a:t>
            </a:r>
          </a:p>
          <a:p>
            <a:r>
              <a:rPr lang="id-ID" dirty="0" smtClean="0"/>
              <a:t>Contohnya adalah Asam Nitrat, Hidroksilamin, Peroksida, Akridin, Brom-Urasil, dan lain-lain</a:t>
            </a:r>
            <a:r>
              <a:rPr lang="id-ID" b="1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b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260350"/>
            <a:ext cx="5518150" cy="659765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357429"/>
            <a:ext cx="6643734" cy="2214579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046500" y="2967335"/>
            <a:ext cx="4213013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TERIMAKASIH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AGENT</a:t>
            </a:r>
            <a:r>
              <a:rPr lang="id-ID" b="1" dirty="0" smtClean="0"/>
              <a:t> </a:t>
            </a:r>
            <a:r>
              <a:rPr lang="id-ID" dirty="0" smtClean="0"/>
              <a:t>: SESUATU YANG DAPAT MENIMBULKAN EFEK (DORLAND)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u="sng" dirty="0" smtClean="0"/>
              <a:t>AGENT KIMIA </a:t>
            </a:r>
            <a:r>
              <a:rPr lang="id-ID" dirty="0" smtClean="0"/>
              <a:t>: </a:t>
            </a:r>
          </a:p>
          <a:p>
            <a:pPr>
              <a:buNone/>
            </a:pPr>
            <a:r>
              <a:rPr lang="id-ID" dirty="0" smtClean="0"/>
              <a:t>ZAT-ZAT KIMIA (ORGANIK / ANORGANIK ) YANG BERADA DI LINGKUNGAN  YANG DAPAT MEMBERIKAN EFEK PADA MANUSIA.</a:t>
            </a:r>
          </a:p>
          <a:p>
            <a:pPr>
              <a:buNone/>
            </a:pPr>
            <a:r>
              <a:rPr lang="id-ID" dirty="0" smtClean="0"/>
              <a:t>EUGENIK                 MENGUNTUNGKAN  </a:t>
            </a:r>
          </a:p>
          <a:p>
            <a:pPr>
              <a:buNone/>
            </a:pPr>
            <a:r>
              <a:rPr lang="id-ID" dirty="0" smtClean="0"/>
              <a:t>DISGENIK                MERUGIKAN</a:t>
            </a: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2428860" y="4500570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2428860" y="5072074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u="sng" dirty="0" smtClean="0"/>
              <a:t>LINGKUNGAN</a:t>
            </a:r>
          </a:p>
          <a:p>
            <a:pPr>
              <a:buNone/>
            </a:pPr>
            <a:r>
              <a:rPr lang="id-ID" dirty="0" smtClean="0"/>
              <a:t>	SEGALA SESUATU YANG ADA DISEKITARNYA, BAIK BERUPA BENDA HIDUP ATAU MATI, BENDA NYATA ATAU ABSTRAK, TERMASUK MANUSIA LAINNYA, SERTA SUASANA YANG TERBENTUK  KARENA TERJADINYA INTERAKSI DIANTARA ELEMEN-ELEMEN DI ALAM  TERSEBUT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072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rgbClr val="00206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id-ID" b="1" u="sng" dirty="0" smtClean="0">
                <a:solidFill>
                  <a:schemeClr val="bg1"/>
                </a:solidFill>
              </a:rPr>
              <a:t>LINGKUNGAN UDARA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AGEN KIMIA YANG PALING BANYAK  :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KARBON MONOXIDA (CO)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SULFUR  DIOXIDA (SO</a:t>
            </a:r>
            <a:r>
              <a:rPr lang="id-ID" sz="2800" dirty="0" smtClean="0">
                <a:solidFill>
                  <a:schemeClr val="bg1"/>
                </a:solidFill>
              </a:rPr>
              <a:t>2</a:t>
            </a:r>
            <a:r>
              <a:rPr lang="id-ID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NITROGEN OXIDA (NO)</a:t>
            </a:r>
          </a:p>
          <a:p>
            <a:pPr>
              <a:buFont typeface="Arial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HIDROKARBON (CH</a:t>
            </a:r>
            <a:r>
              <a:rPr lang="id-ID" sz="2800" dirty="0" smtClean="0">
                <a:solidFill>
                  <a:schemeClr val="bg1"/>
                </a:solidFill>
              </a:rPr>
              <a:t>2</a:t>
            </a:r>
            <a:r>
              <a:rPr lang="id-ID" dirty="0" smtClean="0">
                <a:solidFill>
                  <a:schemeClr val="bg1"/>
                </a:solidFill>
              </a:rPr>
              <a:t>O)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PENGARUH PADA  :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SISTEM PERNAPASAN, KULIT, SELAPUT LENDIR DAN  SISTEMIK  (MELALUI PEMB.DARAH)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u="sng" dirty="0" smtClean="0"/>
              <a:t>KARBON MONOXIDA (CO)</a:t>
            </a:r>
          </a:p>
          <a:p>
            <a:pPr>
              <a:buNone/>
            </a:pPr>
            <a:r>
              <a:rPr lang="id-ID" dirty="0" smtClean="0"/>
              <a:t>SIFAT : GAS, TIDAK BERWARNA DAN TIDAK BERBAU</a:t>
            </a:r>
          </a:p>
          <a:p>
            <a:pPr>
              <a:buNone/>
            </a:pPr>
            <a:r>
              <a:rPr lang="id-ID" dirty="0" smtClean="0"/>
              <a:t>SUMBER : PEMBAKARAN YANG TIDAK SEMPURNA (80% KENDERAAN BERMOTOR)</a:t>
            </a:r>
          </a:p>
          <a:p>
            <a:pPr>
              <a:buNone/>
            </a:pPr>
            <a:r>
              <a:rPr lang="id-ID" dirty="0" smtClean="0"/>
              <a:t>EFEK :  HbO</a:t>
            </a:r>
            <a:r>
              <a:rPr lang="id-ID" sz="2800" dirty="0" smtClean="0"/>
              <a:t>2  +  </a:t>
            </a:r>
            <a:r>
              <a:rPr lang="id-ID" dirty="0" smtClean="0"/>
              <a:t>CO                 HbCO  + O</a:t>
            </a:r>
            <a:r>
              <a:rPr lang="id-ID" sz="2800" dirty="0" smtClean="0"/>
              <a:t>2</a:t>
            </a:r>
          </a:p>
          <a:p>
            <a:pPr>
              <a:buNone/>
            </a:pPr>
            <a:r>
              <a:rPr lang="id-ID" dirty="0" smtClean="0"/>
              <a:t>AFINITAS  CO TERHADAP Hb  =  210 X  AFINITAS O</a:t>
            </a:r>
            <a:r>
              <a:rPr lang="id-ID" sz="2800" dirty="0" smtClean="0"/>
              <a:t>2 </a:t>
            </a:r>
            <a:r>
              <a:rPr lang="id-ID" dirty="0" smtClean="0"/>
              <a:t>TERHADAP Hb</a:t>
            </a:r>
          </a:p>
          <a:p>
            <a:pPr>
              <a:buNone/>
            </a:pPr>
            <a:r>
              <a:rPr lang="id-ID" dirty="0" smtClean="0"/>
              <a:t>- PUSING, DISORIENTASI,  GANGGUAN SSP,  PARU, JANTUNG, PINGSAN (250 ppm) DAN DAPAT MENINGGAL  (750 ppm)</a:t>
            </a: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3857620" y="3286124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SULFUR DIOXIDA (SO</a:t>
            </a:r>
            <a:r>
              <a:rPr lang="id-ID" sz="2800" b="1" u="sng" dirty="0" smtClean="0"/>
              <a:t>2</a:t>
            </a:r>
            <a:r>
              <a:rPr lang="id-ID" b="1" u="sng" dirty="0" smtClean="0"/>
              <a:t>)</a:t>
            </a:r>
          </a:p>
          <a:p>
            <a:pPr>
              <a:buNone/>
            </a:pPr>
            <a:r>
              <a:rPr lang="id-ID" dirty="0" smtClean="0"/>
              <a:t>SIFAT : GAS TIDAK BERWANA, IRITAN KUAT</a:t>
            </a:r>
          </a:p>
          <a:p>
            <a:pPr>
              <a:buNone/>
            </a:pPr>
            <a:r>
              <a:rPr lang="id-ID" dirty="0" smtClean="0"/>
              <a:t>DAPAT MENJADI – SO</a:t>
            </a:r>
            <a:r>
              <a:rPr lang="id-ID" sz="2800" dirty="0" smtClean="0"/>
              <a:t>3 </a:t>
            </a:r>
            <a:r>
              <a:rPr lang="id-ID" dirty="0" smtClean="0"/>
              <a:t>DAN H</a:t>
            </a:r>
            <a:r>
              <a:rPr lang="id-ID" sz="2800" dirty="0" smtClean="0"/>
              <a:t>2</a:t>
            </a:r>
            <a:r>
              <a:rPr lang="id-ID" dirty="0" smtClean="0"/>
              <a:t>SO</a:t>
            </a:r>
            <a:r>
              <a:rPr lang="id-ID" sz="2800" dirty="0" smtClean="0"/>
              <a:t>4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SUMBER : GUNUNG BERAPI, PEMBUSUKAN, BATUBARA DAN BUANGAN INDUSTRI.</a:t>
            </a:r>
          </a:p>
          <a:p>
            <a:pPr>
              <a:buNone/>
            </a:pPr>
            <a:r>
              <a:rPr lang="id-ID" dirty="0" smtClean="0"/>
              <a:t>EFEK : IRITASI KUAT TERHADAP KULIT DAN SELAPUT LENDIR</a:t>
            </a:r>
          </a:p>
          <a:p>
            <a:pPr>
              <a:buNone/>
            </a:pPr>
            <a:r>
              <a:rPr lang="id-ID" dirty="0" smtClean="0"/>
              <a:t>- SPASME OTOT POLOS BRONCHIOLI, PRODUKSI LENDIR DAN PERADANGAN DAN METAPLASIA SEL EPITEL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626121"/>
          </a:xfr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NITROGEN OXIDA (NO)</a:t>
            </a:r>
          </a:p>
          <a:p>
            <a:pPr>
              <a:buNone/>
            </a:pPr>
            <a:r>
              <a:rPr lang="id-ID" dirty="0" smtClean="0"/>
              <a:t>SIFAT : GAS YANG BERACUN</a:t>
            </a:r>
          </a:p>
          <a:p>
            <a:pPr>
              <a:buNone/>
            </a:pPr>
            <a:r>
              <a:rPr lang="id-ID" dirty="0" smtClean="0"/>
              <a:t>SUMBER : PEMBAKARAN DAN</a:t>
            </a:r>
          </a:p>
          <a:p>
            <a:pPr>
              <a:buNone/>
            </a:pPr>
            <a:r>
              <a:rPr lang="id-ID" dirty="0" smtClean="0"/>
              <a:t> KENDERAAN BEMOTOR  (50%)</a:t>
            </a:r>
          </a:p>
          <a:p>
            <a:pPr>
              <a:buNone/>
            </a:pPr>
            <a:r>
              <a:rPr lang="id-ID" dirty="0" smtClean="0"/>
              <a:t>EFEK : RADANG PARU-PARU,  BRONCHIOLI TIS FIBROSIS OBLITERANS DAN MENINGGAL (500 ppm).</a:t>
            </a:r>
          </a:p>
          <a:p>
            <a:pPr>
              <a:buNone/>
            </a:pPr>
            <a:r>
              <a:rPr lang="id-ID" dirty="0" smtClean="0"/>
              <a:t>GUDANG TERNAK (SILO) AKUMULASI NO</a:t>
            </a:r>
            <a:r>
              <a:rPr lang="id-ID" sz="2800" dirty="0" smtClean="0"/>
              <a:t>2</a:t>
            </a:r>
            <a:r>
              <a:rPr lang="id-ID" dirty="0" smtClean="0"/>
              <a:t>  :</a:t>
            </a:r>
          </a:p>
          <a:p>
            <a:pPr>
              <a:buNone/>
            </a:pPr>
            <a:r>
              <a:rPr lang="id-ID" dirty="0" smtClean="0"/>
              <a:t> “SILO FILLER’S DISEASE”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id-ID" b="1" u="sng" dirty="0" smtClean="0"/>
              <a:t>HIDROKARBON (CH</a:t>
            </a:r>
            <a:r>
              <a:rPr lang="id-ID" sz="2800" b="1" u="sng" dirty="0" smtClean="0"/>
              <a:t>2</a:t>
            </a:r>
            <a:r>
              <a:rPr lang="id-ID" b="1" u="sng" dirty="0" smtClean="0"/>
              <a:t>O)</a:t>
            </a:r>
          </a:p>
          <a:p>
            <a:pPr>
              <a:buNone/>
            </a:pPr>
            <a:r>
              <a:rPr lang="id-ID" dirty="0" smtClean="0"/>
              <a:t>SIFAT : GAS BERACUN DAN KARSINOGENIK</a:t>
            </a:r>
          </a:p>
          <a:p>
            <a:pPr>
              <a:buNone/>
            </a:pPr>
            <a:r>
              <a:rPr lang="id-ID" dirty="0" smtClean="0"/>
              <a:t>DEKOMPOSISI ANAEROB OLEH BAKTERI :</a:t>
            </a:r>
          </a:p>
          <a:p>
            <a:pPr>
              <a:buNone/>
            </a:pPr>
            <a:r>
              <a:rPr lang="id-ID" dirty="0" smtClean="0"/>
              <a:t>      2CH</a:t>
            </a:r>
            <a:r>
              <a:rPr lang="id-ID" sz="2800" dirty="0" smtClean="0"/>
              <a:t>2</a:t>
            </a:r>
            <a:r>
              <a:rPr lang="id-ID" dirty="0" smtClean="0"/>
              <a:t>O                 CO2 </a:t>
            </a:r>
            <a:r>
              <a:rPr lang="id-ID" sz="3600" dirty="0" smtClean="0"/>
              <a:t> +  CH</a:t>
            </a:r>
            <a:r>
              <a:rPr lang="id-ID" dirty="0" smtClean="0"/>
              <a:t>4     (METAN)</a:t>
            </a:r>
          </a:p>
          <a:p>
            <a:pPr>
              <a:buNone/>
            </a:pPr>
            <a:r>
              <a:rPr lang="id-ID" dirty="0" smtClean="0"/>
              <a:t>SUMBER : KENDERAAN BERMOTOR, TANAMAN</a:t>
            </a:r>
          </a:p>
          <a:p>
            <a:pPr>
              <a:buNone/>
            </a:pPr>
            <a:r>
              <a:rPr lang="id-ID" dirty="0" smtClean="0"/>
              <a:t>EFEK : TERGANTUNG REAKSI FOTOKIMIANYA</a:t>
            </a:r>
          </a:p>
          <a:p>
            <a:pPr>
              <a:buNone/>
            </a:pPr>
            <a:r>
              <a:rPr lang="id-ID" dirty="0" smtClean="0"/>
              <a:t>( PEROKSI ASETIL NITRAT = PAN, KETON DAN ALDEHIDA)</a:t>
            </a:r>
          </a:p>
          <a:p>
            <a:pPr>
              <a:buNone/>
            </a:pPr>
            <a:r>
              <a:rPr lang="id-ID" dirty="0" smtClean="0"/>
              <a:t>RESIKO MENIMBULKAN KANKER TINGGI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2428860" y="2500306"/>
            <a:ext cx="11430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630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AGEN KIMIA DAN PERUBAHAN SEL SERTA PENYAKIT YANG DITIMBULKANNYA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 KIMIA DAN PERUBAHAN SEL SERTA PENYAKIT YANG DITIMBULKANNYA</dc:title>
  <dc:creator>Zul Edward</dc:creator>
  <cp:lastModifiedBy>Zul Edward</cp:lastModifiedBy>
  <cp:revision>43</cp:revision>
  <dcterms:created xsi:type="dcterms:W3CDTF">2010-09-01T17:56:26Z</dcterms:created>
  <dcterms:modified xsi:type="dcterms:W3CDTF">2012-08-08T00:13:08Z</dcterms:modified>
</cp:coreProperties>
</file>