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7" r:id="rId4"/>
    <p:sldId id="261" r:id="rId5"/>
    <p:sldId id="258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997AB7-B811-4815-BB52-C4AAA76B4DC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3FFEEEB-8FEE-4D18-959A-75336D9A542A}">
      <dgm:prSet custT="1"/>
      <dgm:spPr/>
      <dgm:t>
        <a:bodyPr/>
        <a:lstStyle/>
        <a:p>
          <a:pPr rtl="0"/>
          <a:r>
            <a:rPr lang="en-US" sz="2400" b="0" dirty="0" smtClean="0"/>
            <a:t>18,5 – 24,9</a:t>
          </a:r>
          <a:endParaRPr lang="en-US" sz="2400" b="0" dirty="0"/>
        </a:p>
      </dgm:t>
    </dgm:pt>
    <dgm:pt modelId="{1C79D9C1-4980-49A1-98EC-7668053C409A}" type="parTrans" cxnId="{39544A0A-ECD6-4EED-977E-ACB3593588B9}">
      <dgm:prSet/>
      <dgm:spPr/>
      <dgm:t>
        <a:bodyPr/>
        <a:lstStyle/>
        <a:p>
          <a:endParaRPr lang="en-US"/>
        </a:p>
      </dgm:t>
    </dgm:pt>
    <dgm:pt modelId="{B4CED389-05E7-44AD-89EA-F0E9371D45BB}" type="sibTrans" cxnId="{39544A0A-ECD6-4EED-977E-ACB3593588B9}">
      <dgm:prSet/>
      <dgm:spPr/>
      <dgm:t>
        <a:bodyPr/>
        <a:lstStyle/>
        <a:p>
          <a:endParaRPr lang="en-US"/>
        </a:p>
      </dgm:t>
    </dgm:pt>
    <dgm:pt modelId="{C463D956-BC02-43BA-A879-3D46E6AEFC32}">
      <dgm:prSet/>
      <dgm:spPr/>
      <dgm:t>
        <a:bodyPr/>
        <a:lstStyle/>
        <a:p>
          <a:pPr rtl="0"/>
          <a:r>
            <a:rPr lang="en-US" b="0" dirty="0" smtClean="0"/>
            <a:t>Diet &amp; </a:t>
          </a:r>
          <a:r>
            <a:rPr lang="en-US" b="0" dirty="0" err="1" smtClean="0"/>
            <a:t>olahraga</a:t>
          </a:r>
          <a:r>
            <a:rPr lang="en-US" b="0" dirty="0" smtClean="0"/>
            <a:t> </a:t>
          </a:r>
          <a:r>
            <a:rPr lang="en-US" b="0" dirty="0" err="1" smtClean="0"/>
            <a:t>untuk</a:t>
          </a:r>
          <a:r>
            <a:rPr lang="en-US" b="0" dirty="0" smtClean="0"/>
            <a:t> </a:t>
          </a:r>
          <a:r>
            <a:rPr lang="en-US" b="0" dirty="0" err="1" smtClean="0"/>
            <a:t>mempertahankan</a:t>
          </a:r>
          <a:r>
            <a:rPr lang="en-US" b="0" dirty="0" smtClean="0"/>
            <a:t> BB</a:t>
          </a:r>
          <a:endParaRPr lang="en-US" b="0" dirty="0"/>
        </a:p>
      </dgm:t>
    </dgm:pt>
    <dgm:pt modelId="{47778A22-B4E8-4C94-AD44-8A841E044CDD}" type="parTrans" cxnId="{F106AC16-F0DC-4F94-BCE3-A9937B183912}">
      <dgm:prSet/>
      <dgm:spPr/>
      <dgm:t>
        <a:bodyPr/>
        <a:lstStyle/>
        <a:p>
          <a:endParaRPr lang="en-US"/>
        </a:p>
      </dgm:t>
    </dgm:pt>
    <dgm:pt modelId="{322167E3-6172-4E2D-B713-CED833E3BE1C}" type="sibTrans" cxnId="{F106AC16-F0DC-4F94-BCE3-A9937B183912}">
      <dgm:prSet/>
      <dgm:spPr/>
      <dgm:t>
        <a:bodyPr/>
        <a:lstStyle/>
        <a:p>
          <a:endParaRPr lang="en-US"/>
        </a:p>
      </dgm:t>
    </dgm:pt>
    <dgm:pt modelId="{5E8FEC9D-8798-4F2C-9AC6-216C1830253B}">
      <dgm:prSet custT="1"/>
      <dgm:spPr/>
      <dgm:t>
        <a:bodyPr/>
        <a:lstStyle/>
        <a:p>
          <a:pPr rtl="0"/>
          <a:r>
            <a:rPr lang="en-US" sz="2100" dirty="0" smtClean="0"/>
            <a:t>25 – 29,9 </a:t>
          </a:r>
        </a:p>
        <a:p>
          <a:pPr rtl="0"/>
          <a:r>
            <a:rPr lang="en-US" sz="1800" dirty="0" smtClean="0"/>
            <a:t>(</a:t>
          </a:r>
          <a:r>
            <a:rPr lang="en-US" sz="1800" dirty="0" err="1" smtClean="0"/>
            <a:t>tanpa</a:t>
          </a:r>
          <a:r>
            <a:rPr lang="en-US" sz="1800" dirty="0" smtClean="0"/>
            <a:t> </a:t>
          </a:r>
          <a:r>
            <a:rPr lang="en-US" sz="1800" dirty="0" err="1" smtClean="0"/>
            <a:t>penyakit</a:t>
          </a:r>
          <a:r>
            <a:rPr lang="en-US" sz="1800" dirty="0" smtClean="0"/>
            <a:t> lain)</a:t>
          </a:r>
          <a:endParaRPr lang="en-US" sz="1800" dirty="0"/>
        </a:p>
      </dgm:t>
    </dgm:pt>
    <dgm:pt modelId="{709DA551-7EAD-4DFB-8C75-AF03472BB27F}" type="parTrans" cxnId="{E647E880-BEF6-43DF-B450-3DF2E55562DE}">
      <dgm:prSet/>
      <dgm:spPr/>
      <dgm:t>
        <a:bodyPr/>
        <a:lstStyle/>
        <a:p>
          <a:endParaRPr lang="en-US"/>
        </a:p>
      </dgm:t>
    </dgm:pt>
    <dgm:pt modelId="{D89F4BF5-23D5-48F1-8546-5FCB971BCE84}" type="sibTrans" cxnId="{E647E880-BEF6-43DF-B450-3DF2E55562DE}">
      <dgm:prSet/>
      <dgm:spPr/>
      <dgm:t>
        <a:bodyPr/>
        <a:lstStyle/>
        <a:p>
          <a:endParaRPr lang="en-US"/>
        </a:p>
      </dgm:t>
    </dgm:pt>
    <dgm:pt modelId="{BBB72A8F-C9CD-4512-AD47-6638D192D501}">
      <dgm:prSet/>
      <dgm:spPr/>
      <dgm:t>
        <a:bodyPr/>
        <a:lstStyle/>
        <a:p>
          <a:pPr rtl="0"/>
          <a:r>
            <a:rPr lang="en-US" dirty="0" smtClean="0"/>
            <a:t>Diet </a:t>
          </a:r>
          <a:r>
            <a:rPr lang="en-US" dirty="0" err="1" smtClean="0"/>
            <a:t>rendah</a:t>
          </a:r>
          <a:r>
            <a:rPr lang="en-US" dirty="0" smtClean="0"/>
            <a:t> </a:t>
          </a:r>
          <a:r>
            <a:rPr lang="en-US" dirty="0" err="1" smtClean="0"/>
            <a:t>kalori</a:t>
          </a:r>
          <a:r>
            <a:rPr lang="en-US" dirty="0" smtClean="0"/>
            <a:t> + </a:t>
          </a:r>
          <a:r>
            <a:rPr lang="en-US" dirty="0" err="1" smtClean="0"/>
            <a:t>olahraga</a:t>
          </a:r>
          <a:endParaRPr lang="en-US" dirty="0"/>
        </a:p>
      </dgm:t>
    </dgm:pt>
    <dgm:pt modelId="{20F70935-9927-4895-90D7-9E89C2C0C509}" type="parTrans" cxnId="{8BEEB8A0-1B0A-4C2C-8B67-9D0E7D67341F}">
      <dgm:prSet/>
      <dgm:spPr/>
      <dgm:t>
        <a:bodyPr/>
        <a:lstStyle/>
        <a:p>
          <a:endParaRPr lang="en-US"/>
        </a:p>
      </dgm:t>
    </dgm:pt>
    <dgm:pt modelId="{0614FD06-E6C8-4F31-ABFA-C66082979D03}" type="sibTrans" cxnId="{8BEEB8A0-1B0A-4C2C-8B67-9D0E7D67341F}">
      <dgm:prSet/>
      <dgm:spPr/>
      <dgm:t>
        <a:bodyPr/>
        <a:lstStyle/>
        <a:p>
          <a:endParaRPr lang="en-US"/>
        </a:p>
      </dgm:t>
    </dgm:pt>
    <dgm:pt modelId="{236A848A-A98A-4162-93E7-E1F373811333}">
      <dgm:prSet custT="1"/>
      <dgm:spPr/>
      <dgm:t>
        <a:bodyPr/>
        <a:lstStyle/>
        <a:p>
          <a:pPr rtl="0"/>
          <a:r>
            <a:rPr lang="en-US" sz="2100" dirty="0" smtClean="0"/>
            <a:t>25 – 29,9 </a:t>
          </a:r>
        </a:p>
        <a:p>
          <a:pPr rtl="0"/>
          <a:r>
            <a:rPr lang="en-US" sz="1800" dirty="0" smtClean="0"/>
            <a:t>(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penyakit</a:t>
          </a:r>
          <a:r>
            <a:rPr lang="en-US" sz="1800" dirty="0" smtClean="0"/>
            <a:t> lain)</a:t>
          </a:r>
          <a:endParaRPr lang="en-US" sz="1800" dirty="0"/>
        </a:p>
      </dgm:t>
    </dgm:pt>
    <dgm:pt modelId="{9EF4708E-5AD4-4F95-8F48-2EDC248B7B53}" type="parTrans" cxnId="{74BBC562-704C-41DE-802A-C6D14B761061}">
      <dgm:prSet/>
      <dgm:spPr/>
      <dgm:t>
        <a:bodyPr/>
        <a:lstStyle/>
        <a:p>
          <a:endParaRPr lang="en-US"/>
        </a:p>
      </dgm:t>
    </dgm:pt>
    <dgm:pt modelId="{FE6E660F-9573-46DF-9B2F-F333EBF9E3E4}" type="sibTrans" cxnId="{74BBC562-704C-41DE-802A-C6D14B761061}">
      <dgm:prSet/>
      <dgm:spPr/>
      <dgm:t>
        <a:bodyPr/>
        <a:lstStyle/>
        <a:p>
          <a:endParaRPr lang="en-US"/>
        </a:p>
      </dgm:t>
    </dgm:pt>
    <dgm:pt modelId="{6AE38A1C-F0C5-4F89-8DA3-46AEFF30B004}">
      <dgm:prSet/>
      <dgm:spPr/>
      <dgm:t>
        <a:bodyPr/>
        <a:lstStyle/>
        <a:p>
          <a:pPr rtl="0"/>
          <a:r>
            <a:rPr lang="en-US" dirty="0" smtClean="0"/>
            <a:t>Diet </a:t>
          </a:r>
          <a:r>
            <a:rPr lang="en-US" dirty="0" err="1" smtClean="0"/>
            <a:t>rendah</a:t>
          </a:r>
          <a:r>
            <a:rPr lang="en-US" dirty="0" smtClean="0"/>
            <a:t> </a:t>
          </a:r>
          <a:r>
            <a:rPr lang="en-US" dirty="0" err="1" smtClean="0"/>
            <a:t>kalori</a:t>
          </a:r>
          <a:r>
            <a:rPr lang="en-US" dirty="0" smtClean="0"/>
            <a:t> + </a:t>
          </a:r>
          <a:r>
            <a:rPr lang="en-US" dirty="0" err="1" smtClean="0"/>
            <a:t>olahraga</a:t>
          </a:r>
          <a:r>
            <a:rPr lang="en-US" dirty="0" smtClean="0"/>
            <a:t> + </a:t>
          </a:r>
          <a:r>
            <a:rPr lang="en-US" dirty="0" err="1" smtClean="0"/>
            <a:t>obat</a:t>
          </a:r>
          <a:endParaRPr lang="en-US" dirty="0"/>
        </a:p>
      </dgm:t>
    </dgm:pt>
    <dgm:pt modelId="{873FCE64-7565-45C7-B8E2-7B76FE6763C8}" type="parTrans" cxnId="{DE73B33D-7EE4-4E4A-8DCC-AD5E66AC4586}">
      <dgm:prSet/>
      <dgm:spPr/>
      <dgm:t>
        <a:bodyPr/>
        <a:lstStyle/>
        <a:p>
          <a:endParaRPr lang="en-US"/>
        </a:p>
      </dgm:t>
    </dgm:pt>
    <dgm:pt modelId="{CA74AE61-89E0-4A34-8876-A887A9E64F85}" type="sibTrans" cxnId="{DE73B33D-7EE4-4E4A-8DCC-AD5E66AC4586}">
      <dgm:prSet/>
      <dgm:spPr/>
      <dgm:t>
        <a:bodyPr/>
        <a:lstStyle/>
        <a:p>
          <a:endParaRPr lang="en-US"/>
        </a:p>
      </dgm:t>
    </dgm:pt>
    <dgm:pt modelId="{23782DB7-66F8-480C-A9B2-5605A62E21E8}">
      <dgm:prSet custT="1"/>
      <dgm:spPr/>
      <dgm:t>
        <a:bodyPr/>
        <a:lstStyle/>
        <a:p>
          <a:pPr rtl="0"/>
          <a:r>
            <a:rPr lang="en-US" sz="2400" dirty="0" smtClean="0"/>
            <a:t>30 – 39,9</a:t>
          </a:r>
          <a:endParaRPr lang="en-US" sz="2400" dirty="0"/>
        </a:p>
      </dgm:t>
    </dgm:pt>
    <dgm:pt modelId="{A1BC3EB0-3EB4-40B5-A796-07289F709603}" type="parTrans" cxnId="{26E6CDD8-782B-479F-8950-9B8A38AAAAF9}">
      <dgm:prSet/>
      <dgm:spPr/>
      <dgm:t>
        <a:bodyPr/>
        <a:lstStyle/>
        <a:p>
          <a:endParaRPr lang="en-US"/>
        </a:p>
      </dgm:t>
    </dgm:pt>
    <dgm:pt modelId="{2CB2EA21-CF50-4608-8F05-E0AEBC4090A4}" type="sibTrans" cxnId="{26E6CDD8-782B-479F-8950-9B8A38AAAAF9}">
      <dgm:prSet/>
      <dgm:spPr/>
      <dgm:t>
        <a:bodyPr/>
        <a:lstStyle/>
        <a:p>
          <a:endParaRPr lang="en-US"/>
        </a:p>
      </dgm:t>
    </dgm:pt>
    <dgm:pt modelId="{7911DB96-B064-4EF4-BD30-E9E8EBEE6752}">
      <dgm:prSet/>
      <dgm:spPr/>
      <dgm:t>
        <a:bodyPr/>
        <a:lstStyle/>
        <a:p>
          <a:pPr rtl="0"/>
          <a:r>
            <a:rPr lang="en-US" dirty="0" smtClean="0"/>
            <a:t>Diet </a:t>
          </a:r>
          <a:r>
            <a:rPr lang="en-US" dirty="0" err="1" smtClean="0"/>
            <a:t>rendah</a:t>
          </a:r>
          <a:r>
            <a:rPr lang="en-US" dirty="0" smtClean="0"/>
            <a:t> </a:t>
          </a:r>
          <a:r>
            <a:rPr lang="en-US" dirty="0" err="1" smtClean="0"/>
            <a:t>kalori</a:t>
          </a:r>
          <a:r>
            <a:rPr lang="en-US" dirty="0" smtClean="0"/>
            <a:t> + </a:t>
          </a:r>
          <a:r>
            <a:rPr lang="en-US" dirty="0" err="1" smtClean="0"/>
            <a:t>olahraga</a:t>
          </a:r>
          <a:r>
            <a:rPr lang="en-US" dirty="0" smtClean="0"/>
            <a:t> + </a:t>
          </a:r>
          <a:r>
            <a:rPr lang="en-US" dirty="0" err="1" smtClean="0"/>
            <a:t>obat</a:t>
          </a:r>
          <a:endParaRPr lang="en-US" dirty="0"/>
        </a:p>
      </dgm:t>
    </dgm:pt>
    <dgm:pt modelId="{1FE93387-5F45-47E5-BA80-B3CAE630755E}" type="parTrans" cxnId="{06900194-F000-4189-9923-3AF3B37F82EE}">
      <dgm:prSet/>
      <dgm:spPr/>
      <dgm:t>
        <a:bodyPr/>
        <a:lstStyle/>
        <a:p>
          <a:endParaRPr lang="en-US"/>
        </a:p>
      </dgm:t>
    </dgm:pt>
    <dgm:pt modelId="{265F2F1F-F7DE-4450-99CE-586E2F76E085}" type="sibTrans" cxnId="{06900194-F000-4189-9923-3AF3B37F82EE}">
      <dgm:prSet/>
      <dgm:spPr/>
      <dgm:t>
        <a:bodyPr/>
        <a:lstStyle/>
        <a:p>
          <a:endParaRPr lang="en-US"/>
        </a:p>
      </dgm:t>
    </dgm:pt>
    <dgm:pt modelId="{1A2C72BD-F369-41DF-8B55-2ED8B428EDA4}">
      <dgm:prSet custT="1"/>
      <dgm:spPr/>
      <dgm:t>
        <a:bodyPr/>
        <a:lstStyle/>
        <a:p>
          <a:pPr rtl="0"/>
          <a:r>
            <a:rPr lang="en-US" sz="2400" dirty="0" smtClean="0"/>
            <a:t>≥ 40</a:t>
          </a:r>
          <a:endParaRPr lang="en-US" sz="2400" dirty="0"/>
        </a:p>
      </dgm:t>
    </dgm:pt>
    <dgm:pt modelId="{00941BC2-C6DD-4672-9F83-47571C069822}" type="parTrans" cxnId="{D3B86252-23E7-43B8-9039-FD1A64FCA6B1}">
      <dgm:prSet/>
      <dgm:spPr/>
      <dgm:t>
        <a:bodyPr/>
        <a:lstStyle/>
        <a:p>
          <a:endParaRPr lang="en-US"/>
        </a:p>
      </dgm:t>
    </dgm:pt>
    <dgm:pt modelId="{6A404077-F019-4683-B90B-6893C7803E03}" type="sibTrans" cxnId="{D3B86252-23E7-43B8-9039-FD1A64FCA6B1}">
      <dgm:prSet/>
      <dgm:spPr/>
      <dgm:t>
        <a:bodyPr/>
        <a:lstStyle/>
        <a:p>
          <a:endParaRPr lang="en-US"/>
        </a:p>
      </dgm:t>
    </dgm:pt>
    <dgm:pt modelId="{FB8D89D3-F466-443F-BD6F-7EE01A7F8B6D}">
      <dgm:prSet/>
      <dgm:spPr/>
      <dgm:t>
        <a:bodyPr/>
        <a:lstStyle/>
        <a:p>
          <a:pPr rtl="0"/>
          <a:r>
            <a:rPr lang="en-US" dirty="0" smtClean="0"/>
            <a:t>Diet </a:t>
          </a:r>
          <a:r>
            <a:rPr lang="en-US" dirty="0" err="1" smtClean="0"/>
            <a:t>rendah</a:t>
          </a:r>
          <a:r>
            <a:rPr lang="en-US" dirty="0" smtClean="0"/>
            <a:t> </a:t>
          </a:r>
          <a:r>
            <a:rPr lang="en-US" dirty="0" err="1" smtClean="0"/>
            <a:t>kalori</a:t>
          </a:r>
          <a:r>
            <a:rPr lang="en-US" dirty="0" smtClean="0"/>
            <a:t> + </a:t>
          </a:r>
          <a:r>
            <a:rPr lang="en-US" dirty="0" err="1" smtClean="0"/>
            <a:t>olahraga</a:t>
          </a:r>
          <a:r>
            <a:rPr lang="en-US" dirty="0" smtClean="0"/>
            <a:t> + </a:t>
          </a:r>
          <a:r>
            <a:rPr lang="en-US" dirty="0" err="1" smtClean="0"/>
            <a:t>obat</a:t>
          </a:r>
          <a:r>
            <a:rPr lang="en-US" dirty="0" smtClean="0"/>
            <a:t> anti </a:t>
          </a:r>
          <a:r>
            <a:rPr lang="en-US" dirty="0" err="1" smtClean="0"/>
            <a:t>obesitas</a:t>
          </a:r>
          <a:r>
            <a:rPr lang="en-US" dirty="0" smtClean="0"/>
            <a:t>, </a:t>
          </a:r>
          <a:r>
            <a:rPr lang="en-US" dirty="0" err="1" smtClean="0"/>
            <a:t>bila</a:t>
          </a:r>
          <a:r>
            <a:rPr lang="en-US" dirty="0" smtClean="0"/>
            <a:t> </a:t>
          </a:r>
          <a:r>
            <a:rPr lang="en-US" dirty="0" err="1" smtClean="0"/>
            <a:t>perlu</a:t>
          </a:r>
          <a:r>
            <a:rPr lang="en-US" dirty="0" smtClean="0"/>
            <a:t> </a:t>
          </a:r>
          <a:r>
            <a:rPr lang="en-US" dirty="0" err="1" smtClean="0"/>
            <a:t>operasi</a:t>
          </a:r>
          <a:endParaRPr lang="en-US" dirty="0"/>
        </a:p>
      </dgm:t>
    </dgm:pt>
    <dgm:pt modelId="{9D7CAB42-13A3-4502-BEE5-DB8A0E88C473}" type="parTrans" cxnId="{493313B9-5954-43BE-AF61-E68A8D58A7D6}">
      <dgm:prSet/>
      <dgm:spPr/>
      <dgm:t>
        <a:bodyPr/>
        <a:lstStyle/>
        <a:p>
          <a:endParaRPr lang="en-US"/>
        </a:p>
      </dgm:t>
    </dgm:pt>
    <dgm:pt modelId="{15134E94-A5C6-4343-A6FC-DB0FA7843BBD}" type="sibTrans" cxnId="{493313B9-5954-43BE-AF61-E68A8D58A7D6}">
      <dgm:prSet/>
      <dgm:spPr/>
      <dgm:t>
        <a:bodyPr/>
        <a:lstStyle/>
        <a:p>
          <a:endParaRPr lang="en-US"/>
        </a:p>
      </dgm:t>
    </dgm:pt>
    <dgm:pt modelId="{DCB5E971-E4B6-4A00-B376-24EF0E804E5C}" type="pres">
      <dgm:prSet presAssocID="{1F997AB7-B811-4815-BB52-C4AAA76B4D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FCA444-AA85-4B14-9693-B57097209C65}" type="pres">
      <dgm:prSet presAssocID="{83FFEEEB-8FEE-4D18-959A-75336D9A542A}" presName="linNode" presStyleCnt="0"/>
      <dgm:spPr/>
      <dgm:t>
        <a:bodyPr/>
        <a:lstStyle/>
        <a:p>
          <a:endParaRPr lang="en-US"/>
        </a:p>
      </dgm:t>
    </dgm:pt>
    <dgm:pt modelId="{BAB0499C-F377-4290-9EA1-5FE1ACDD6A81}" type="pres">
      <dgm:prSet presAssocID="{83FFEEEB-8FEE-4D18-959A-75336D9A542A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3A705-4E90-4886-8AF0-58328057DC32}" type="pres">
      <dgm:prSet presAssocID="{83FFEEEB-8FEE-4D18-959A-75336D9A542A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0AB60-C126-4855-AEF2-611870629D83}" type="pres">
      <dgm:prSet presAssocID="{B4CED389-05E7-44AD-89EA-F0E9371D45BB}" presName="sp" presStyleCnt="0"/>
      <dgm:spPr/>
      <dgm:t>
        <a:bodyPr/>
        <a:lstStyle/>
        <a:p>
          <a:endParaRPr lang="en-US"/>
        </a:p>
      </dgm:t>
    </dgm:pt>
    <dgm:pt modelId="{EB0EB040-F3EB-406F-9F87-480EA21B20A8}" type="pres">
      <dgm:prSet presAssocID="{5E8FEC9D-8798-4F2C-9AC6-216C1830253B}" presName="linNode" presStyleCnt="0"/>
      <dgm:spPr/>
      <dgm:t>
        <a:bodyPr/>
        <a:lstStyle/>
        <a:p>
          <a:endParaRPr lang="en-US"/>
        </a:p>
      </dgm:t>
    </dgm:pt>
    <dgm:pt modelId="{432329A7-7546-4867-88F5-0E7B7995D298}" type="pres">
      <dgm:prSet presAssocID="{5E8FEC9D-8798-4F2C-9AC6-216C1830253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FB740-57CA-4189-89CF-3BE0F390B38F}" type="pres">
      <dgm:prSet presAssocID="{5E8FEC9D-8798-4F2C-9AC6-216C1830253B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B315D-0E40-4A3E-98F0-576E2453D8C9}" type="pres">
      <dgm:prSet presAssocID="{D89F4BF5-23D5-48F1-8546-5FCB971BCE84}" presName="sp" presStyleCnt="0"/>
      <dgm:spPr/>
      <dgm:t>
        <a:bodyPr/>
        <a:lstStyle/>
        <a:p>
          <a:endParaRPr lang="en-US"/>
        </a:p>
      </dgm:t>
    </dgm:pt>
    <dgm:pt modelId="{49668568-107B-41DB-938F-19547117B9ED}" type="pres">
      <dgm:prSet presAssocID="{236A848A-A98A-4162-93E7-E1F373811333}" presName="linNode" presStyleCnt="0"/>
      <dgm:spPr/>
      <dgm:t>
        <a:bodyPr/>
        <a:lstStyle/>
        <a:p>
          <a:endParaRPr lang="en-US"/>
        </a:p>
      </dgm:t>
    </dgm:pt>
    <dgm:pt modelId="{C1E45A8E-C543-4B07-B034-1F167D6733BE}" type="pres">
      <dgm:prSet presAssocID="{236A848A-A98A-4162-93E7-E1F37381133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6DE7D-52BF-4D1F-A925-6FE92EF57BFE}" type="pres">
      <dgm:prSet presAssocID="{236A848A-A98A-4162-93E7-E1F37381133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F0356-0B3C-447C-AC99-36C6E208310F}" type="pres">
      <dgm:prSet presAssocID="{FE6E660F-9573-46DF-9B2F-F333EBF9E3E4}" presName="sp" presStyleCnt="0"/>
      <dgm:spPr/>
      <dgm:t>
        <a:bodyPr/>
        <a:lstStyle/>
        <a:p>
          <a:endParaRPr lang="en-US"/>
        </a:p>
      </dgm:t>
    </dgm:pt>
    <dgm:pt modelId="{D28AF669-931D-44ED-8DC6-6B29A552DCA1}" type="pres">
      <dgm:prSet presAssocID="{23782DB7-66F8-480C-A9B2-5605A62E21E8}" presName="linNode" presStyleCnt="0"/>
      <dgm:spPr/>
      <dgm:t>
        <a:bodyPr/>
        <a:lstStyle/>
        <a:p>
          <a:endParaRPr lang="en-US"/>
        </a:p>
      </dgm:t>
    </dgm:pt>
    <dgm:pt modelId="{6D34C559-004C-4960-9CC7-5C1BE02E46BB}" type="pres">
      <dgm:prSet presAssocID="{23782DB7-66F8-480C-A9B2-5605A62E21E8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ECA75-4E47-4C34-A1AB-C3638AEB1F49}" type="pres">
      <dgm:prSet presAssocID="{23782DB7-66F8-480C-A9B2-5605A62E21E8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F2793-20F5-4A89-AC96-4350BE987CA7}" type="pres">
      <dgm:prSet presAssocID="{2CB2EA21-CF50-4608-8F05-E0AEBC4090A4}" presName="sp" presStyleCnt="0"/>
      <dgm:spPr/>
      <dgm:t>
        <a:bodyPr/>
        <a:lstStyle/>
        <a:p>
          <a:endParaRPr lang="en-US"/>
        </a:p>
      </dgm:t>
    </dgm:pt>
    <dgm:pt modelId="{387CD28C-9040-4AC1-B553-78426B75F60E}" type="pres">
      <dgm:prSet presAssocID="{1A2C72BD-F369-41DF-8B55-2ED8B428EDA4}" presName="linNode" presStyleCnt="0"/>
      <dgm:spPr/>
      <dgm:t>
        <a:bodyPr/>
        <a:lstStyle/>
        <a:p>
          <a:endParaRPr lang="en-US"/>
        </a:p>
      </dgm:t>
    </dgm:pt>
    <dgm:pt modelId="{A6302623-CABC-4965-A8BC-6F11B65F302E}" type="pres">
      <dgm:prSet presAssocID="{1A2C72BD-F369-41DF-8B55-2ED8B428EDA4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110AA-AB99-41F5-8118-26393610BED6}" type="pres">
      <dgm:prSet presAssocID="{1A2C72BD-F369-41DF-8B55-2ED8B428EDA4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B86252-23E7-43B8-9039-FD1A64FCA6B1}" srcId="{1F997AB7-B811-4815-BB52-C4AAA76B4DC5}" destId="{1A2C72BD-F369-41DF-8B55-2ED8B428EDA4}" srcOrd="4" destOrd="0" parTransId="{00941BC2-C6DD-4672-9F83-47571C069822}" sibTransId="{6A404077-F019-4683-B90B-6893C7803E03}"/>
    <dgm:cxn modelId="{493313B9-5954-43BE-AF61-E68A8D58A7D6}" srcId="{1A2C72BD-F369-41DF-8B55-2ED8B428EDA4}" destId="{FB8D89D3-F466-443F-BD6F-7EE01A7F8B6D}" srcOrd="0" destOrd="0" parTransId="{9D7CAB42-13A3-4502-BEE5-DB8A0E88C473}" sibTransId="{15134E94-A5C6-4343-A6FC-DB0FA7843BBD}"/>
    <dgm:cxn modelId="{AC5FD2A4-4F78-450B-99B1-1953C86B5896}" type="presOf" srcId="{7911DB96-B064-4EF4-BD30-E9E8EBEE6752}" destId="{FA2ECA75-4E47-4C34-A1AB-C3638AEB1F49}" srcOrd="0" destOrd="0" presId="urn:microsoft.com/office/officeart/2005/8/layout/vList5"/>
    <dgm:cxn modelId="{26E6CDD8-782B-479F-8950-9B8A38AAAAF9}" srcId="{1F997AB7-B811-4815-BB52-C4AAA76B4DC5}" destId="{23782DB7-66F8-480C-A9B2-5605A62E21E8}" srcOrd="3" destOrd="0" parTransId="{A1BC3EB0-3EB4-40B5-A796-07289F709603}" sibTransId="{2CB2EA21-CF50-4608-8F05-E0AEBC4090A4}"/>
    <dgm:cxn modelId="{4D49F48F-1498-4A8E-A2B6-9B650AFF32BB}" type="presOf" srcId="{23782DB7-66F8-480C-A9B2-5605A62E21E8}" destId="{6D34C559-004C-4960-9CC7-5C1BE02E46BB}" srcOrd="0" destOrd="0" presId="urn:microsoft.com/office/officeart/2005/8/layout/vList5"/>
    <dgm:cxn modelId="{B3193561-89A0-4C33-ACF2-303BD6D02516}" type="presOf" srcId="{1F997AB7-B811-4815-BB52-C4AAA76B4DC5}" destId="{DCB5E971-E4B6-4A00-B376-24EF0E804E5C}" srcOrd="0" destOrd="0" presId="urn:microsoft.com/office/officeart/2005/8/layout/vList5"/>
    <dgm:cxn modelId="{F106AC16-F0DC-4F94-BCE3-A9937B183912}" srcId="{83FFEEEB-8FEE-4D18-959A-75336D9A542A}" destId="{C463D956-BC02-43BA-A879-3D46E6AEFC32}" srcOrd="0" destOrd="0" parTransId="{47778A22-B4E8-4C94-AD44-8A841E044CDD}" sibTransId="{322167E3-6172-4E2D-B713-CED833E3BE1C}"/>
    <dgm:cxn modelId="{21A012EB-A7CA-4179-AFC6-484257C198CE}" type="presOf" srcId="{83FFEEEB-8FEE-4D18-959A-75336D9A542A}" destId="{BAB0499C-F377-4290-9EA1-5FE1ACDD6A81}" srcOrd="0" destOrd="0" presId="urn:microsoft.com/office/officeart/2005/8/layout/vList5"/>
    <dgm:cxn modelId="{DE73B33D-7EE4-4E4A-8DCC-AD5E66AC4586}" srcId="{236A848A-A98A-4162-93E7-E1F373811333}" destId="{6AE38A1C-F0C5-4F89-8DA3-46AEFF30B004}" srcOrd="0" destOrd="0" parTransId="{873FCE64-7565-45C7-B8E2-7B76FE6763C8}" sibTransId="{CA74AE61-89E0-4A34-8876-A887A9E64F85}"/>
    <dgm:cxn modelId="{45616C64-09DB-42A5-B4BE-837A239E0D69}" type="presOf" srcId="{FB8D89D3-F466-443F-BD6F-7EE01A7F8B6D}" destId="{503110AA-AB99-41F5-8118-26393610BED6}" srcOrd="0" destOrd="0" presId="urn:microsoft.com/office/officeart/2005/8/layout/vList5"/>
    <dgm:cxn modelId="{06900194-F000-4189-9923-3AF3B37F82EE}" srcId="{23782DB7-66F8-480C-A9B2-5605A62E21E8}" destId="{7911DB96-B064-4EF4-BD30-E9E8EBEE6752}" srcOrd="0" destOrd="0" parTransId="{1FE93387-5F45-47E5-BA80-B3CAE630755E}" sibTransId="{265F2F1F-F7DE-4450-99CE-586E2F76E085}"/>
    <dgm:cxn modelId="{39544A0A-ECD6-4EED-977E-ACB3593588B9}" srcId="{1F997AB7-B811-4815-BB52-C4AAA76B4DC5}" destId="{83FFEEEB-8FEE-4D18-959A-75336D9A542A}" srcOrd="0" destOrd="0" parTransId="{1C79D9C1-4980-49A1-98EC-7668053C409A}" sibTransId="{B4CED389-05E7-44AD-89EA-F0E9371D45BB}"/>
    <dgm:cxn modelId="{8BEEB8A0-1B0A-4C2C-8B67-9D0E7D67341F}" srcId="{5E8FEC9D-8798-4F2C-9AC6-216C1830253B}" destId="{BBB72A8F-C9CD-4512-AD47-6638D192D501}" srcOrd="0" destOrd="0" parTransId="{20F70935-9927-4895-90D7-9E89C2C0C509}" sibTransId="{0614FD06-E6C8-4F31-ABFA-C66082979D03}"/>
    <dgm:cxn modelId="{385964AE-C243-4BE3-B1BE-5A48C71E78AC}" type="presOf" srcId="{6AE38A1C-F0C5-4F89-8DA3-46AEFF30B004}" destId="{DA26DE7D-52BF-4D1F-A925-6FE92EF57BFE}" srcOrd="0" destOrd="0" presId="urn:microsoft.com/office/officeart/2005/8/layout/vList5"/>
    <dgm:cxn modelId="{5A2C756A-C2EE-45EC-A6D0-2EA8BEB27CA5}" type="presOf" srcId="{BBB72A8F-C9CD-4512-AD47-6638D192D501}" destId="{A86FB740-57CA-4189-89CF-3BE0F390B38F}" srcOrd="0" destOrd="0" presId="urn:microsoft.com/office/officeart/2005/8/layout/vList5"/>
    <dgm:cxn modelId="{E647E880-BEF6-43DF-B450-3DF2E55562DE}" srcId="{1F997AB7-B811-4815-BB52-C4AAA76B4DC5}" destId="{5E8FEC9D-8798-4F2C-9AC6-216C1830253B}" srcOrd="1" destOrd="0" parTransId="{709DA551-7EAD-4DFB-8C75-AF03472BB27F}" sibTransId="{D89F4BF5-23D5-48F1-8546-5FCB971BCE84}"/>
    <dgm:cxn modelId="{CA3C0DB2-4DBB-4996-AD46-DA4BF576CE8E}" type="presOf" srcId="{5E8FEC9D-8798-4F2C-9AC6-216C1830253B}" destId="{432329A7-7546-4867-88F5-0E7B7995D298}" srcOrd="0" destOrd="0" presId="urn:microsoft.com/office/officeart/2005/8/layout/vList5"/>
    <dgm:cxn modelId="{EFF88812-053E-4E31-A11E-36485F2CA1BC}" type="presOf" srcId="{C463D956-BC02-43BA-A879-3D46E6AEFC32}" destId="{1713A705-4E90-4886-8AF0-58328057DC32}" srcOrd="0" destOrd="0" presId="urn:microsoft.com/office/officeart/2005/8/layout/vList5"/>
    <dgm:cxn modelId="{74BBC562-704C-41DE-802A-C6D14B761061}" srcId="{1F997AB7-B811-4815-BB52-C4AAA76B4DC5}" destId="{236A848A-A98A-4162-93E7-E1F373811333}" srcOrd="2" destOrd="0" parTransId="{9EF4708E-5AD4-4F95-8F48-2EDC248B7B53}" sibTransId="{FE6E660F-9573-46DF-9B2F-F333EBF9E3E4}"/>
    <dgm:cxn modelId="{BAA501BB-E9DB-4ECD-BC0C-D2B225D3993A}" type="presOf" srcId="{1A2C72BD-F369-41DF-8B55-2ED8B428EDA4}" destId="{A6302623-CABC-4965-A8BC-6F11B65F302E}" srcOrd="0" destOrd="0" presId="urn:microsoft.com/office/officeart/2005/8/layout/vList5"/>
    <dgm:cxn modelId="{20D7AB85-74FD-4E26-B6E9-7DA8E166DCFC}" type="presOf" srcId="{236A848A-A98A-4162-93E7-E1F373811333}" destId="{C1E45A8E-C543-4B07-B034-1F167D6733BE}" srcOrd="0" destOrd="0" presId="urn:microsoft.com/office/officeart/2005/8/layout/vList5"/>
    <dgm:cxn modelId="{9D8F0D81-DD39-4E91-B06F-19396189E53E}" type="presParOf" srcId="{DCB5E971-E4B6-4A00-B376-24EF0E804E5C}" destId="{C2FCA444-AA85-4B14-9693-B57097209C65}" srcOrd="0" destOrd="0" presId="urn:microsoft.com/office/officeart/2005/8/layout/vList5"/>
    <dgm:cxn modelId="{218AB4F8-0B8F-4C72-93F4-A010A0A483D6}" type="presParOf" srcId="{C2FCA444-AA85-4B14-9693-B57097209C65}" destId="{BAB0499C-F377-4290-9EA1-5FE1ACDD6A81}" srcOrd="0" destOrd="0" presId="urn:microsoft.com/office/officeart/2005/8/layout/vList5"/>
    <dgm:cxn modelId="{BC53C7E4-BCCE-4789-8A47-14BFBE8DFF30}" type="presParOf" srcId="{C2FCA444-AA85-4B14-9693-B57097209C65}" destId="{1713A705-4E90-4886-8AF0-58328057DC32}" srcOrd="1" destOrd="0" presId="urn:microsoft.com/office/officeart/2005/8/layout/vList5"/>
    <dgm:cxn modelId="{36D5E442-31E9-4505-901D-E8B509776566}" type="presParOf" srcId="{DCB5E971-E4B6-4A00-B376-24EF0E804E5C}" destId="{2C70AB60-C126-4855-AEF2-611870629D83}" srcOrd="1" destOrd="0" presId="urn:microsoft.com/office/officeart/2005/8/layout/vList5"/>
    <dgm:cxn modelId="{DF19820C-5AD0-45DE-ADBA-539419AFC901}" type="presParOf" srcId="{DCB5E971-E4B6-4A00-B376-24EF0E804E5C}" destId="{EB0EB040-F3EB-406F-9F87-480EA21B20A8}" srcOrd="2" destOrd="0" presId="urn:microsoft.com/office/officeart/2005/8/layout/vList5"/>
    <dgm:cxn modelId="{4EBC5BE1-C971-4E71-8C9C-730F4919DF3D}" type="presParOf" srcId="{EB0EB040-F3EB-406F-9F87-480EA21B20A8}" destId="{432329A7-7546-4867-88F5-0E7B7995D298}" srcOrd="0" destOrd="0" presId="urn:microsoft.com/office/officeart/2005/8/layout/vList5"/>
    <dgm:cxn modelId="{21267397-4660-4327-89E5-48FAC1DC2B32}" type="presParOf" srcId="{EB0EB040-F3EB-406F-9F87-480EA21B20A8}" destId="{A86FB740-57CA-4189-89CF-3BE0F390B38F}" srcOrd="1" destOrd="0" presId="urn:microsoft.com/office/officeart/2005/8/layout/vList5"/>
    <dgm:cxn modelId="{4E9F5C0D-2FEF-43E4-B9E3-6EF827A01072}" type="presParOf" srcId="{DCB5E971-E4B6-4A00-B376-24EF0E804E5C}" destId="{940B315D-0E40-4A3E-98F0-576E2453D8C9}" srcOrd="3" destOrd="0" presId="urn:microsoft.com/office/officeart/2005/8/layout/vList5"/>
    <dgm:cxn modelId="{83908E64-2EEA-4365-BB36-E98AB1E1391D}" type="presParOf" srcId="{DCB5E971-E4B6-4A00-B376-24EF0E804E5C}" destId="{49668568-107B-41DB-938F-19547117B9ED}" srcOrd="4" destOrd="0" presId="urn:microsoft.com/office/officeart/2005/8/layout/vList5"/>
    <dgm:cxn modelId="{9B212318-A436-47B8-8C7B-7EC67BCAAA9A}" type="presParOf" srcId="{49668568-107B-41DB-938F-19547117B9ED}" destId="{C1E45A8E-C543-4B07-B034-1F167D6733BE}" srcOrd="0" destOrd="0" presId="urn:microsoft.com/office/officeart/2005/8/layout/vList5"/>
    <dgm:cxn modelId="{98A0552E-D309-450D-84F8-4E89DA95318D}" type="presParOf" srcId="{49668568-107B-41DB-938F-19547117B9ED}" destId="{DA26DE7D-52BF-4D1F-A925-6FE92EF57BFE}" srcOrd="1" destOrd="0" presId="urn:microsoft.com/office/officeart/2005/8/layout/vList5"/>
    <dgm:cxn modelId="{9894E266-F2EB-4869-9424-69484E0E9676}" type="presParOf" srcId="{DCB5E971-E4B6-4A00-B376-24EF0E804E5C}" destId="{E29F0356-0B3C-447C-AC99-36C6E208310F}" srcOrd="5" destOrd="0" presId="urn:microsoft.com/office/officeart/2005/8/layout/vList5"/>
    <dgm:cxn modelId="{F344261B-2ADE-4C90-BB6E-3E9D748C953A}" type="presParOf" srcId="{DCB5E971-E4B6-4A00-B376-24EF0E804E5C}" destId="{D28AF669-931D-44ED-8DC6-6B29A552DCA1}" srcOrd="6" destOrd="0" presId="urn:microsoft.com/office/officeart/2005/8/layout/vList5"/>
    <dgm:cxn modelId="{29ADA1CE-AB4B-4020-B7BE-E9E4C3F9DCAE}" type="presParOf" srcId="{D28AF669-931D-44ED-8DC6-6B29A552DCA1}" destId="{6D34C559-004C-4960-9CC7-5C1BE02E46BB}" srcOrd="0" destOrd="0" presId="urn:microsoft.com/office/officeart/2005/8/layout/vList5"/>
    <dgm:cxn modelId="{CD48A446-EF80-4B6D-92F7-CCBCCACA13D9}" type="presParOf" srcId="{D28AF669-931D-44ED-8DC6-6B29A552DCA1}" destId="{FA2ECA75-4E47-4C34-A1AB-C3638AEB1F49}" srcOrd="1" destOrd="0" presId="urn:microsoft.com/office/officeart/2005/8/layout/vList5"/>
    <dgm:cxn modelId="{1CFAB472-4FB5-412A-9A5B-41AB5AE89C07}" type="presParOf" srcId="{DCB5E971-E4B6-4A00-B376-24EF0E804E5C}" destId="{24CF2793-20F5-4A89-AC96-4350BE987CA7}" srcOrd="7" destOrd="0" presId="urn:microsoft.com/office/officeart/2005/8/layout/vList5"/>
    <dgm:cxn modelId="{607015D7-D4D4-4EB2-9722-C76EC245DF5C}" type="presParOf" srcId="{DCB5E971-E4B6-4A00-B376-24EF0E804E5C}" destId="{387CD28C-9040-4AC1-B553-78426B75F60E}" srcOrd="8" destOrd="0" presId="urn:microsoft.com/office/officeart/2005/8/layout/vList5"/>
    <dgm:cxn modelId="{2194E6EC-1289-4AAB-8CA4-39872E38C54F}" type="presParOf" srcId="{387CD28C-9040-4AC1-B553-78426B75F60E}" destId="{A6302623-CABC-4965-A8BC-6F11B65F302E}" srcOrd="0" destOrd="0" presId="urn:microsoft.com/office/officeart/2005/8/layout/vList5"/>
    <dgm:cxn modelId="{DE7077A5-698C-4FCB-ABDD-E477E0E3C8C2}" type="presParOf" srcId="{387CD28C-9040-4AC1-B553-78426B75F60E}" destId="{503110AA-AB99-41F5-8118-26393610BED6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CEC7D-E650-45C7-8BB9-1F265193EDE4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WHO 2000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93469-E9F3-40FF-9525-98707532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A0C9E-DE8F-41A3-B63D-BEB0237DBAC5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WHO 2000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D9439-517A-404E-BFDB-C5AF795EB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D9439-517A-404E-BFDB-C5AF795EB2D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WHO 2000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BD702-4816-452A-9CE7-B0F93116F7A7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316C8-C5CE-4B7D-AC57-7875A721CA00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9EAA1-5CB5-46AC-81F9-3E77B1971BC5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C3826-8883-4473-A95C-795A358795E3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DBAF8-8FC5-4B87-AC91-EB89A9EAF8D2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72A14-526A-43DB-ADBF-CA5C06C27777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A0CC9-DD18-49B1-BDDD-46BE3DA6CE32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6D130-4E9F-4B23-9753-7BFB26A4B6BC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017B5-A755-42A5-95B4-9F340F1EEA27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4E371-3FD3-492C-A96C-817166D0D5A4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E661441-CC05-445A-987C-E72CBA30932F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D6940D-5F25-4D99-8789-97B8AAC7E29F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03C781B-DD38-4BDB-984C-0A4FC952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7772400" cy="1975104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Diagnosis &amp; </a:t>
            </a:r>
            <a:r>
              <a:rPr lang="en-US" dirty="0" err="1" smtClean="0"/>
              <a:t>Tatalaksana</a:t>
            </a:r>
            <a:r>
              <a:rPr lang="en-US" dirty="0" smtClean="0"/>
              <a:t> </a:t>
            </a:r>
            <a:r>
              <a:rPr lang="en-US" dirty="0" err="1" smtClean="0"/>
              <a:t>Obesitas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772400" cy="182880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b="1" dirty="0" smtClean="0"/>
              <a:t>Dr. H. Eva </a:t>
            </a:r>
            <a:r>
              <a:rPr lang="en-US" b="1" dirty="0" err="1" smtClean="0"/>
              <a:t>Decroli</a:t>
            </a:r>
            <a:r>
              <a:rPr lang="en-US" b="1" dirty="0" smtClean="0"/>
              <a:t>, </a:t>
            </a:r>
            <a:r>
              <a:rPr lang="en-US" b="1" dirty="0" err="1" smtClean="0"/>
              <a:t>SpPD</a:t>
            </a:r>
            <a:r>
              <a:rPr lang="en-US" b="1" dirty="0" smtClean="0"/>
              <a:t>-KEMD, </a:t>
            </a:r>
            <a:r>
              <a:rPr lang="en-US" b="1" dirty="0" smtClean="0"/>
              <a:t>FINASIM</a:t>
            </a:r>
          </a:p>
          <a:p>
            <a:pPr>
              <a:lnSpc>
                <a:spcPct val="120000"/>
              </a:lnSpc>
            </a:pPr>
            <a:r>
              <a:rPr lang="id-ID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Subbagian Metabolik dan Endokrinologi</a:t>
            </a:r>
          </a:p>
          <a:p>
            <a:pPr>
              <a:lnSpc>
                <a:spcPct val="120000"/>
              </a:lnSpc>
            </a:pPr>
            <a:r>
              <a:rPr lang="id-ID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Bagian Ilmu Penyakit Dalam FK Unand/RS Dr. M. </a:t>
            </a:r>
            <a:r>
              <a:rPr lang="id-ID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Djamil</a:t>
            </a:r>
            <a:endParaRPr lang="en-US" b="1" i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id-ID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Padang</a:t>
            </a:r>
            <a:endParaRPr lang="id-ID" b="1" i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781B-DD38-4BDB-984C-0A4FC952B1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Latin</a:t>
            </a:r>
          </a:p>
          <a:p>
            <a:pPr lvl="1"/>
            <a:r>
              <a:rPr lang="en-US" i="1" dirty="0" smtClean="0"/>
              <a:t>Ob</a:t>
            </a:r>
            <a:r>
              <a:rPr lang="en-US" dirty="0" smtClean="0"/>
              <a:t> :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pPr lvl="1"/>
            <a:r>
              <a:rPr lang="en-US" i="1" dirty="0" err="1" smtClean="0"/>
              <a:t>Esum</a:t>
            </a:r>
            <a:r>
              <a:rPr lang="en-US" dirty="0" smtClean="0"/>
              <a:t> : </a:t>
            </a:r>
            <a:r>
              <a:rPr lang="en-US" dirty="0" err="1" smtClean="0"/>
              <a:t>makanan</a:t>
            </a:r>
            <a:endParaRPr lang="en-US" dirty="0" smtClean="0"/>
          </a:p>
          <a:p>
            <a:r>
              <a:rPr lang="en-US" sz="2800" i="1" dirty="0" smtClean="0"/>
              <a:t>Overweight </a:t>
            </a:r>
            <a:r>
              <a:rPr lang="en-US" sz="2800" dirty="0" smtClean="0"/>
              <a:t> : </a:t>
            </a:r>
            <a:r>
              <a:rPr lang="en-US" sz="2800" dirty="0" err="1" smtClean="0"/>
              <a:t>b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(</a:t>
            </a:r>
            <a:r>
              <a:rPr lang="en-US" sz="2400" dirty="0" err="1" smtClean="0"/>
              <a:t>kelebihan</a:t>
            </a:r>
            <a:r>
              <a:rPr lang="en-US" sz="2400" dirty="0" smtClean="0"/>
              <a:t> BB)</a:t>
            </a:r>
          </a:p>
          <a:p>
            <a:r>
              <a:rPr lang="en-US" sz="2800" i="1" dirty="0" err="1" smtClean="0"/>
              <a:t>Obesitas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err="1" smtClean="0"/>
              <a:t>Kegemukan</a:t>
            </a:r>
            <a:endParaRPr lang="en-US" sz="2400" dirty="0" smtClean="0"/>
          </a:p>
          <a:p>
            <a:pPr lvl="1"/>
            <a:r>
              <a:rPr lang="en-US" sz="2400" dirty="0" err="1" smtClean="0"/>
              <a:t>Kelainan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penimbunan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berlebihan</a:t>
            </a:r>
            <a:endParaRPr lang="en-US" dirty="0" smtClean="0"/>
          </a:p>
          <a:p>
            <a:r>
              <a:rPr lang="en-US" dirty="0" err="1" smtClean="0"/>
              <a:t>Etiologi</a:t>
            </a:r>
            <a:endParaRPr lang="en-US" dirty="0" smtClean="0"/>
          </a:p>
          <a:p>
            <a:pPr lvl="1"/>
            <a:r>
              <a:rPr lang="en-US" dirty="0" err="1" smtClean="0"/>
              <a:t>Genetik</a:t>
            </a:r>
            <a:endParaRPr lang="en-US" dirty="0" smtClean="0"/>
          </a:p>
          <a:p>
            <a:pPr lvl="1"/>
            <a:r>
              <a:rPr lang="en-US" i="1" dirty="0" smtClean="0"/>
              <a:t>Life style</a:t>
            </a:r>
            <a:r>
              <a:rPr lang="en-US" dirty="0" smtClean="0"/>
              <a:t> (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morbiditas</a:t>
            </a:r>
            <a:r>
              <a:rPr lang="en-US" dirty="0" smtClean="0"/>
              <a:t> </a:t>
            </a:r>
            <a:r>
              <a:rPr lang="en-US" i="1" dirty="0" smtClean="0"/>
              <a:t>overweight</a:t>
            </a:r>
            <a:r>
              <a:rPr lang="en-US" dirty="0" smtClean="0"/>
              <a:t> &lt; </a:t>
            </a:r>
            <a:r>
              <a:rPr lang="en-US" i="1" dirty="0" err="1" smtClean="0"/>
              <a:t>obesitas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781B-DD38-4BDB-984C-0A4FC952B1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Massa </a:t>
            </a:r>
            <a:r>
              <a:rPr lang="en-US" sz="2400" dirty="0" err="1" smtClean="0"/>
              <a:t>Tubuh</a:t>
            </a:r>
            <a:r>
              <a:rPr lang="en-US" sz="2400" dirty="0" smtClean="0"/>
              <a:t> (</a:t>
            </a:r>
            <a:r>
              <a:rPr lang="en-US" sz="2400" i="1" dirty="0" smtClean="0"/>
              <a:t>Body Mass Index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(kg) / </a:t>
            </a:r>
            <a:r>
              <a:rPr lang="en-US" sz="2000" dirty="0" smtClean="0">
                <a:latin typeface="Franklin Gothic Book"/>
              </a:rPr>
              <a:t>[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(m)</a:t>
            </a:r>
            <a:r>
              <a:rPr lang="en-US" sz="2000" dirty="0" smtClean="0">
                <a:latin typeface="Franklin Gothic Book"/>
              </a:rPr>
              <a:t>]</a:t>
            </a:r>
            <a:r>
              <a:rPr lang="en-US" sz="1800" dirty="0" smtClean="0">
                <a:latin typeface="Corbel" pitchFamily="34" charset="0"/>
              </a:rPr>
              <a:t>2</a:t>
            </a:r>
          </a:p>
          <a:p>
            <a:pPr lvl="1"/>
            <a:r>
              <a:rPr lang="en-US" sz="2000" dirty="0" smtClean="0">
                <a:latin typeface="Corbel" pitchFamily="34" charset="0"/>
              </a:rPr>
              <a:t>↑ IMT → ↑ </a:t>
            </a:r>
            <a:r>
              <a:rPr lang="en-US" sz="2000" dirty="0" err="1" smtClean="0">
                <a:latin typeface="Corbel" pitchFamily="34" charset="0"/>
              </a:rPr>
              <a:t>risiko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morbiditas</a:t>
            </a:r>
            <a:endParaRPr lang="en-US" sz="2000" dirty="0" smtClean="0">
              <a:latin typeface="Corbel" pitchFamily="34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143000" y="2819400"/>
          <a:ext cx="7391400" cy="3429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5700"/>
                <a:gridCol w="36957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Klasifikasi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IMT (kg/m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Kurus</a:t>
                      </a:r>
                      <a:r>
                        <a:rPr lang="en-US" dirty="0" smtClean="0"/>
                        <a:t> (</a:t>
                      </a:r>
                      <a:r>
                        <a:rPr lang="en-US" i="1" dirty="0" smtClean="0"/>
                        <a:t>underweight)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18,5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18,5 – 24,9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Kegemukan</a:t>
                      </a:r>
                      <a:r>
                        <a:rPr lang="en-US" dirty="0" smtClean="0"/>
                        <a:t> (</a:t>
                      </a:r>
                      <a:r>
                        <a:rPr lang="en-US" i="1" dirty="0" smtClean="0"/>
                        <a:t>overweight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 25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Pra-obesitas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– 29,9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Obes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– 34,9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Obes</a:t>
                      </a:r>
                      <a:r>
                        <a:rPr lang="en-US" dirty="0" smtClean="0"/>
                        <a:t> 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 – 39,9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Obes</a:t>
                      </a:r>
                      <a:r>
                        <a:rPr lang="en-US" dirty="0" smtClean="0"/>
                        <a:t>  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 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781B-DD38-4BDB-984C-0A4FC952B1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388640"/>
          </a:xfrm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latin typeface="Franklin Gothic Book"/>
              </a:rPr>
              <a:t>Distribusi</a:t>
            </a:r>
            <a:r>
              <a:rPr lang="en-US" sz="2800" dirty="0" smtClean="0">
                <a:latin typeface="Franklin Gothic Book"/>
              </a:rPr>
              <a:t> </a:t>
            </a:r>
            <a:r>
              <a:rPr lang="en-US" sz="2800" dirty="0" err="1" smtClean="0">
                <a:latin typeface="Franklin Gothic Book"/>
              </a:rPr>
              <a:t>jaringan</a:t>
            </a:r>
            <a:r>
              <a:rPr lang="en-US" sz="2800" dirty="0" smtClean="0">
                <a:latin typeface="Franklin Gothic Book"/>
              </a:rPr>
              <a:t> </a:t>
            </a:r>
            <a:r>
              <a:rPr lang="en-US" sz="2800" dirty="0" err="1" smtClean="0">
                <a:latin typeface="Franklin Gothic Book"/>
              </a:rPr>
              <a:t>lemak</a:t>
            </a:r>
            <a:endParaRPr lang="en-US" sz="2800" dirty="0" smtClean="0">
              <a:latin typeface="Franklin Gothic Book"/>
            </a:endParaRPr>
          </a:p>
          <a:p>
            <a:pPr lvl="1"/>
            <a:r>
              <a:rPr lang="en-US" sz="2400" dirty="0" err="1" smtClean="0">
                <a:latin typeface="Franklin Gothic Book"/>
              </a:rPr>
              <a:t>Sentral</a:t>
            </a:r>
            <a:r>
              <a:rPr lang="en-US" sz="2400" dirty="0" smtClean="0">
                <a:latin typeface="Franklin Gothic Book"/>
              </a:rPr>
              <a:t> / </a:t>
            </a:r>
            <a:r>
              <a:rPr lang="en-US" sz="2400" dirty="0" err="1" smtClean="0">
                <a:latin typeface="Franklin Gothic Book"/>
              </a:rPr>
              <a:t>viseral</a:t>
            </a:r>
            <a:r>
              <a:rPr lang="en-US" sz="2400" dirty="0" smtClean="0">
                <a:latin typeface="Franklin Gothic Book"/>
              </a:rPr>
              <a:t> / android</a:t>
            </a:r>
          </a:p>
          <a:p>
            <a:pPr lvl="2"/>
            <a:r>
              <a:rPr lang="en-US" sz="2200" dirty="0" err="1" smtClean="0">
                <a:latin typeface="Franklin Gothic Book"/>
              </a:rPr>
              <a:t>Subkutan</a:t>
            </a:r>
            <a:endParaRPr lang="en-US" sz="2200" dirty="0" smtClean="0">
              <a:latin typeface="Franklin Gothic Book"/>
            </a:endParaRPr>
          </a:p>
          <a:p>
            <a:pPr lvl="2"/>
            <a:r>
              <a:rPr lang="en-US" sz="2200" dirty="0" err="1" smtClean="0">
                <a:latin typeface="Franklin Gothic Book"/>
              </a:rPr>
              <a:t>Intrabdomen</a:t>
            </a:r>
            <a:r>
              <a:rPr lang="en-US" sz="2200" dirty="0" smtClean="0">
                <a:latin typeface="Franklin Gothic Book"/>
              </a:rPr>
              <a:t> (</a:t>
            </a:r>
            <a:r>
              <a:rPr lang="en-US" sz="2200" dirty="0" err="1" smtClean="0">
                <a:latin typeface="Franklin Gothic Book"/>
              </a:rPr>
              <a:t>intraperitoneal</a:t>
            </a:r>
            <a:r>
              <a:rPr lang="en-US" sz="2200" dirty="0" smtClean="0">
                <a:latin typeface="Franklin Gothic Book"/>
              </a:rPr>
              <a:t> , retroperitoneal)</a:t>
            </a:r>
          </a:p>
          <a:p>
            <a:pPr lvl="1"/>
            <a:r>
              <a:rPr lang="en-US" sz="2400" dirty="0" err="1" smtClean="0">
                <a:latin typeface="Franklin Gothic Book"/>
              </a:rPr>
              <a:t>Perifer</a:t>
            </a:r>
            <a:r>
              <a:rPr lang="en-US" sz="2400" dirty="0" smtClean="0">
                <a:latin typeface="Franklin Gothic Book"/>
              </a:rPr>
              <a:t> / </a:t>
            </a:r>
            <a:r>
              <a:rPr lang="en-US" sz="2400" dirty="0" err="1" smtClean="0">
                <a:latin typeface="Franklin Gothic Book"/>
              </a:rPr>
              <a:t>ginoid</a:t>
            </a:r>
            <a:endParaRPr lang="en-US" dirty="0" smtClean="0"/>
          </a:p>
          <a:p>
            <a:r>
              <a:rPr lang="en-US" sz="2600" dirty="0" err="1" smtClean="0"/>
              <a:t>Mengukur</a:t>
            </a:r>
            <a:r>
              <a:rPr lang="en-US" sz="2600" dirty="0" smtClean="0"/>
              <a:t> </a:t>
            </a:r>
            <a:r>
              <a:rPr lang="en-US" sz="2600" dirty="0" err="1" smtClean="0"/>
              <a:t>lingkar</a:t>
            </a:r>
            <a:r>
              <a:rPr lang="en-US" sz="2600" dirty="0" smtClean="0"/>
              <a:t> </a:t>
            </a:r>
            <a:r>
              <a:rPr lang="en-US" sz="2600" dirty="0" err="1" smtClean="0"/>
              <a:t>pinggang</a:t>
            </a:r>
            <a:endParaRPr lang="en-US" sz="2600" dirty="0" smtClean="0"/>
          </a:p>
          <a:p>
            <a:r>
              <a:rPr lang="en-US" sz="2600" dirty="0" err="1" smtClean="0"/>
              <a:t>Mengukur</a:t>
            </a:r>
            <a:r>
              <a:rPr lang="en-US" sz="2600" dirty="0" smtClean="0"/>
              <a:t> </a:t>
            </a:r>
            <a:r>
              <a:rPr lang="en-US" sz="2600" dirty="0" err="1" smtClean="0"/>
              <a:t>rasio</a:t>
            </a:r>
            <a:r>
              <a:rPr lang="en-US" sz="2600" dirty="0" smtClean="0"/>
              <a:t> </a:t>
            </a:r>
            <a:r>
              <a:rPr lang="en-US" sz="2600" dirty="0" err="1" smtClean="0"/>
              <a:t>lingkar</a:t>
            </a:r>
            <a:r>
              <a:rPr lang="en-US" sz="2600" dirty="0" smtClean="0"/>
              <a:t> </a:t>
            </a:r>
            <a:r>
              <a:rPr lang="en-US" sz="2600" dirty="0" err="1" smtClean="0"/>
              <a:t>pinggang</a:t>
            </a:r>
            <a:r>
              <a:rPr lang="en-US" sz="2600" dirty="0" smtClean="0"/>
              <a:t> – </a:t>
            </a:r>
            <a:r>
              <a:rPr lang="en-US" sz="2600" dirty="0" err="1" smtClean="0"/>
              <a:t>lingkar</a:t>
            </a:r>
            <a:r>
              <a:rPr lang="en-US" sz="2600" dirty="0" smtClean="0"/>
              <a:t> </a:t>
            </a:r>
            <a:r>
              <a:rPr lang="en-US" sz="2600" dirty="0" err="1" smtClean="0"/>
              <a:t>panggul</a:t>
            </a:r>
            <a:r>
              <a:rPr lang="en-US" sz="2600" dirty="0" smtClean="0"/>
              <a:t> (</a:t>
            </a:r>
            <a:r>
              <a:rPr lang="en-US" sz="2600" i="1" dirty="0" smtClean="0"/>
              <a:t>Waist – Hip Ratio</a:t>
            </a:r>
            <a:r>
              <a:rPr lang="en-US" sz="2600" dirty="0" smtClean="0"/>
              <a:t>)</a:t>
            </a:r>
          </a:p>
          <a:p>
            <a:pPr lvl="1"/>
            <a:r>
              <a:rPr lang="en-US" sz="2200" dirty="0" err="1" smtClean="0"/>
              <a:t>Obes</a:t>
            </a:r>
            <a:r>
              <a:rPr lang="en-US" sz="2200" dirty="0" smtClean="0"/>
              <a:t> </a:t>
            </a:r>
            <a:r>
              <a:rPr lang="en-US" sz="2200" dirty="0" err="1" smtClean="0"/>
              <a:t>Sentral</a:t>
            </a:r>
            <a:r>
              <a:rPr lang="en-US" sz="2200" dirty="0" smtClean="0"/>
              <a:t> </a:t>
            </a:r>
          </a:p>
          <a:p>
            <a:pPr lvl="2"/>
            <a:r>
              <a:rPr lang="en-US" sz="2200" dirty="0" smtClean="0"/>
              <a:t>&gt; 1,0 (</a:t>
            </a:r>
            <a:r>
              <a:rPr lang="en-US" sz="2200" dirty="0" err="1" smtClean="0"/>
              <a:t>pria</a:t>
            </a:r>
            <a:r>
              <a:rPr lang="en-US" sz="2200" dirty="0" smtClean="0"/>
              <a:t>)</a:t>
            </a:r>
          </a:p>
          <a:p>
            <a:pPr lvl="2"/>
            <a:r>
              <a:rPr lang="en-US" sz="2200" dirty="0" smtClean="0"/>
              <a:t>&gt; o,85 (</a:t>
            </a:r>
            <a:r>
              <a:rPr lang="en-US" sz="2200" dirty="0" err="1" smtClean="0"/>
              <a:t>wanita</a:t>
            </a:r>
            <a:r>
              <a:rPr lang="en-US" sz="22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781B-DD38-4BDB-984C-0A4FC952B1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az-Cyrl-AZ" dirty="0" smtClean="0"/>
              <a:t>О</a:t>
            </a:r>
            <a:r>
              <a:rPr lang="en-US" dirty="0" smtClean="0"/>
              <a:t> </a:t>
            </a:r>
            <a:r>
              <a:rPr lang="en-US" dirty="0" err="1" smtClean="0"/>
              <a:t>pinggang</a:t>
            </a:r>
            <a:endParaRPr lang="en-US" dirty="0" smtClean="0"/>
          </a:p>
          <a:p>
            <a:pPr lvl="1"/>
            <a:r>
              <a:rPr lang="en-US" dirty="0" err="1" smtClean="0"/>
              <a:t>Pengukur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pita</a:t>
            </a:r>
          </a:p>
          <a:p>
            <a:pPr lvl="1"/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kaki 20-30 cm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Bidang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horizontal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setinggi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pertengahan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krista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iliaka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tepi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bawah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costa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terakhir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ekspirasi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 smtClean="0">
                <a:latin typeface="Franklin Gothic Book"/>
              </a:rPr>
              <a:t>♂ </a:t>
            </a:r>
            <a:r>
              <a:rPr lang="en-US" dirty="0" smtClean="0"/>
              <a:t>&lt; 90 cm</a:t>
            </a:r>
          </a:p>
          <a:p>
            <a:pPr lvl="2"/>
            <a:r>
              <a:rPr lang="en-US" dirty="0" smtClean="0">
                <a:latin typeface="Franklin Gothic Book"/>
              </a:rPr>
              <a:t>♀ </a:t>
            </a:r>
            <a:r>
              <a:rPr lang="en-US" dirty="0" smtClean="0"/>
              <a:t>&lt; 80 cm </a:t>
            </a:r>
          </a:p>
          <a:p>
            <a:pPr>
              <a:buNone/>
            </a:pPr>
            <a:endParaRPr lang="en-US" dirty="0" smtClean="0"/>
          </a:p>
          <a:p>
            <a:r>
              <a:rPr lang="az-Cyrl-AZ" dirty="0" smtClean="0"/>
              <a:t>О</a:t>
            </a:r>
            <a:r>
              <a:rPr lang="en-US" dirty="0" smtClean="0"/>
              <a:t> </a:t>
            </a:r>
            <a:r>
              <a:rPr lang="en-US" dirty="0" err="1" smtClean="0"/>
              <a:t>panggul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Bidang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horizontal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setinggi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trochanter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mayor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781B-DD38-4BDB-984C-0A4FC952B1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3200400"/>
          </a:xfr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Pemeriksaan</a:t>
            </a:r>
            <a:endParaRPr lang="en-US" dirty="0" smtClean="0"/>
          </a:p>
          <a:p>
            <a:pPr lvl="1"/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lingkar</a:t>
            </a:r>
            <a:r>
              <a:rPr lang="en-US" dirty="0" smtClean="0"/>
              <a:t> </a:t>
            </a:r>
            <a:r>
              <a:rPr lang="en-US" dirty="0" err="1" smtClean="0"/>
              <a:t>pinggang-panggul</a:t>
            </a:r>
            <a:endParaRPr lang="en-US" dirty="0" smtClean="0"/>
          </a:p>
          <a:p>
            <a:pPr lvl="1"/>
            <a:r>
              <a:rPr lang="en-US" dirty="0" err="1" smtClean="0"/>
              <a:t>Lingkar</a:t>
            </a:r>
            <a:r>
              <a:rPr lang="en-US" dirty="0" smtClean="0"/>
              <a:t> </a:t>
            </a:r>
            <a:r>
              <a:rPr lang="en-US" dirty="0" err="1" smtClean="0"/>
              <a:t>pinggang</a:t>
            </a:r>
            <a:r>
              <a:rPr lang="en-US" dirty="0" smtClean="0"/>
              <a:t> (</a:t>
            </a:r>
            <a:r>
              <a:rPr lang="en-US" dirty="0" err="1" smtClean="0"/>
              <a:t>rekomendasi</a:t>
            </a:r>
            <a:r>
              <a:rPr lang="en-US" dirty="0" smtClean="0"/>
              <a:t> NCEP ATP III)</a:t>
            </a:r>
          </a:p>
          <a:p>
            <a:pPr lvl="1"/>
            <a:r>
              <a:rPr lang="en-US" dirty="0" err="1" smtClean="0"/>
              <a:t>Densitometri</a:t>
            </a:r>
            <a:r>
              <a:rPr lang="en-US" dirty="0" smtClean="0"/>
              <a:t> (DXA)</a:t>
            </a:r>
          </a:p>
          <a:p>
            <a:pPr lvl="1"/>
            <a:r>
              <a:rPr lang="en-US" dirty="0" smtClean="0"/>
              <a:t>CT-scan abdomen</a:t>
            </a:r>
          </a:p>
          <a:p>
            <a:pPr lvl="1"/>
            <a:r>
              <a:rPr lang="en-US" dirty="0" smtClean="0"/>
              <a:t>MRI abdomen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781B-DD38-4BDB-984C-0A4FC952B1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Tatalaksana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9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Sasaran</a:t>
            </a:r>
            <a:r>
              <a:rPr lang="en-US" dirty="0" smtClean="0"/>
              <a:t> : </a:t>
            </a:r>
            <a:r>
              <a:rPr lang="en-US" dirty="0" smtClean="0">
                <a:latin typeface="Franklin Gothic Book"/>
              </a:rPr>
              <a:t>↓ 5 – 10% BB </a:t>
            </a:r>
            <a:r>
              <a:rPr lang="en-US" dirty="0" err="1" smtClean="0">
                <a:latin typeface="Franklin Gothic Book"/>
              </a:rPr>
              <a:t>awal</a:t>
            </a:r>
            <a:r>
              <a:rPr lang="en-US" dirty="0" smtClean="0">
                <a:latin typeface="Franklin Gothic Book"/>
              </a:rPr>
              <a:t> (6 </a:t>
            </a:r>
            <a:r>
              <a:rPr lang="en-US" dirty="0" err="1" smtClean="0">
                <a:latin typeface="Franklin Gothic Book"/>
              </a:rPr>
              <a:t>bulan</a:t>
            </a:r>
            <a:r>
              <a:rPr lang="en-US" dirty="0" smtClean="0">
                <a:latin typeface="Franklin Gothic Book"/>
              </a:rPr>
              <a:t>)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endParaRPr lang="en-US" dirty="0" smtClean="0"/>
          </a:p>
          <a:p>
            <a:pPr lvl="1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kalori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endParaRPr lang="en-US" dirty="0" smtClean="0"/>
          </a:p>
          <a:p>
            <a:pPr lvl="1"/>
            <a:r>
              <a:rPr lang="en-US" dirty="0" smtClean="0">
                <a:latin typeface="Franklin Gothic Book"/>
              </a:rPr>
              <a:t>↓ 500 – 1000 </a:t>
            </a:r>
            <a:r>
              <a:rPr lang="en-US" dirty="0" err="1" smtClean="0">
                <a:latin typeface="Franklin Gothic Book"/>
              </a:rPr>
              <a:t>kkal</a:t>
            </a:r>
            <a:r>
              <a:rPr lang="en-US" dirty="0" smtClean="0">
                <a:latin typeface="Franklin Gothic Book"/>
              </a:rPr>
              <a:t> diet </a:t>
            </a:r>
            <a:r>
              <a:rPr lang="en-US" dirty="0" err="1" smtClean="0">
                <a:latin typeface="Franklin Gothic Book"/>
              </a:rPr>
              <a:t>harian</a:t>
            </a:r>
            <a:r>
              <a:rPr lang="en-US" dirty="0" smtClean="0">
                <a:latin typeface="Franklin Gothic Book"/>
              </a:rPr>
              <a:t> → ↓ 0,5 – 1,0 </a:t>
            </a:r>
            <a:r>
              <a:rPr lang="en-US" dirty="0" err="1" smtClean="0">
                <a:latin typeface="Franklin Gothic Book"/>
              </a:rPr>
              <a:t>kgBB</a:t>
            </a:r>
            <a:r>
              <a:rPr lang="en-US" dirty="0" smtClean="0">
                <a:latin typeface="Franklin Gothic Book"/>
              </a:rPr>
              <a:t>/</a:t>
            </a:r>
            <a:r>
              <a:rPr lang="en-US" dirty="0" err="1" smtClean="0">
                <a:latin typeface="Franklin Gothic Book"/>
              </a:rPr>
              <a:t>minggu</a:t>
            </a:r>
            <a:endParaRPr lang="en-US" dirty="0" smtClean="0"/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r>
              <a:rPr lang="en-US" dirty="0" err="1" smtClean="0"/>
              <a:t>Farmakologi</a:t>
            </a:r>
            <a:endParaRPr lang="en-US" dirty="0" smtClean="0"/>
          </a:p>
          <a:p>
            <a:pPr lvl="1"/>
            <a:r>
              <a:rPr lang="en-US" dirty="0" err="1" smtClean="0"/>
              <a:t>Orlistat</a:t>
            </a:r>
            <a:endParaRPr lang="en-US" dirty="0" smtClean="0"/>
          </a:p>
          <a:p>
            <a:pPr lvl="1"/>
            <a:r>
              <a:rPr lang="en-US" dirty="0" err="1" smtClean="0"/>
              <a:t>Sibutramin</a:t>
            </a:r>
            <a:endParaRPr lang="en-US" dirty="0" smtClean="0"/>
          </a:p>
          <a:p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bedah</a:t>
            </a:r>
            <a:r>
              <a:rPr lang="en-US" dirty="0" smtClean="0"/>
              <a:t> (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Bariatric</a:t>
            </a:r>
            <a:r>
              <a:rPr lang="en-US" dirty="0" smtClean="0"/>
              <a:t>)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781B-DD38-4BDB-984C-0A4FC952B1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Tatalaksana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356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781B-DD38-4BDB-984C-0A4FC952B1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262</TotalTime>
  <Words>374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Diagnosis &amp; Tatalaksana Obesitas</vt:lpstr>
      <vt:lpstr>Pengantar</vt:lpstr>
      <vt:lpstr>Diagnosis</vt:lpstr>
      <vt:lpstr>Diagnosis</vt:lpstr>
      <vt:lpstr>Slide 5</vt:lpstr>
      <vt:lpstr>Slide 6</vt:lpstr>
      <vt:lpstr>Tatalaksana</vt:lpstr>
      <vt:lpstr>Tatalaksana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Obesitas</dc:title>
  <dc:creator>user</dc:creator>
  <cp:lastModifiedBy>user</cp:lastModifiedBy>
  <cp:revision>31</cp:revision>
  <dcterms:created xsi:type="dcterms:W3CDTF">2012-04-02T04:46:11Z</dcterms:created>
  <dcterms:modified xsi:type="dcterms:W3CDTF">2012-04-02T10:23:09Z</dcterms:modified>
</cp:coreProperties>
</file>