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4" r:id="rId3"/>
    <p:sldId id="272" r:id="rId4"/>
    <p:sldId id="271" r:id="rId5"/>
    <p:sldId id="265" r:id="rId6"/>
    <p:sldId id="270" r:id="rId7"/>
    <p:sldId id="258" r:id="rId8"/>
    <p:sldId id="257" r:id="rId9"/>
    <p:sldId id="267" r:id="rId10"/>
    <p:sldId id="269" r:id="rId11"/>
    <p:sldId id="273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06E87A-A4C1-48C1-8745-DE83495400A3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44FBE-C222-4FF5-88BA-B527CE4B0086}">
      <dgm:prSet/>
      <dgm:spPr/>
      <dgm:t>
        <a:bodyPr/>
        <a:lstStyle/>
        <a:p>
          <a:pPr rtl="0"/>
          <a:r>
            <a:rPr lang="en-US" dirty="0" smtClean="0"/>
            <a:t>1933, </a:t>
          </a:r>
          <a:r>
            <a:rPr lang="en-US" dirty="0" err="1" smtClean="0"/>
            <a:t>Kylin</a:t>
          </a:r>
          <a:endParaRPr lang="en-US" dirty="0"/>
        </a:p>
      </dgm:t>
    </dgm:pt>
    <dgm:pt modelId="{EAA961C5-C87B-4899-871C-29FAC3954238}" type="parTrans" cxnId="{D6866B2C-67C5-4283-AE63-E53DEA457158}">
      <dgm:prSet/>
      <dgm:spPr/>
      <dgm:t>
        <a:bodyPr/>
        <a:lstStyle/>
        <a:p>
          <a:endParaRPr lang="en-US"/>
        </a:p>
      </dgm:t>
    </dgm:pt>
    <dgm:pt modelId="{08D9D1D6-434A-4E6D-9AE5-734D4B5880C3}" type="sibTrans" cxnId="{D6866B2C-67C5-4283-AE63-E53DEA457158}">
      <dgm:prSet/>
      <dgm:spPr/>
      <dgm:t>
        <a:bodyPr/>
        <a:lstStyle/>
        <a:p>
          <a:endParaRPr lang="en-US"/>
        </a:p>
      </dgm:t>
    </dgm:pt>
    <dgm:pt modelId="{26E1A6E3-D0BC-486E-9051-0C6661A32AE5}">
      <dgm:prSet/>
      <dgm:spPr/>
      <dgm:t>
        <a:bodyPr/>
        <a:lstStyle/>
        <a:p>
          <a:pPr rtl="0"/>
          <a:r>
            <a:rPr lang="en-US" dirty="0" err="1" smtClean="0"/>
            <a:t>faktor</a:t>
          </a:r>
          <a:r>
            <a:rPr lang="en-US" dirty="0" smtClean="0"/>
            <a:t> </a:t>
          </a:r>
          <a:r>
            <a:rPr lang="en-US" dirty="0" err="1" smtClean="0"/>
            <a:t>risiko</a:t>
          </a:r>
          <a:r>
            <a:rPr lang="en-US" dirty="0" smtClean="0"/>
            <a:t> PJK → </a:t>
          </a:r>
          <a:r>
            <a:rPr lang="en-US" dirty="0" err="1" smtClean="0"/>
            <a:t>Sindroma</a:t>
          </a:r>
          <a:r>
            <a:rPr lang="en-US" dirty="0" smtClean="0"/>
            <a:t> X</a:t>
          </a:r>
          <a:endParaRPr lang="en-US" dirty="0"/>
        </a:p>
      </dgm:t>
    </dgm:pt>
    <dgm:pt modelId="{31CD21C6-8A13-4AE4-879D-E792A8905CA4}" type="parTrans" cxnId="{34225AFD-8880-49B1-8268-0F90C13106BD}">
      <dgm:prSet/>
      <dgm:spPr/>
      <dgm:t>
        <a:bodyPr/>
        <a:lstStyle/>
        <a:p>
          <a:endParaRPr lang="en-US"/>
        </a:p>
      </dgm:t>
    </dgm:pt>
    <dgm:pt modelId="{8BFEFF3F-062F-41BB-9918-9B931F2590EA}" type="sibTrans" cxnId="{34225AFD-8880-49B1-8268-0F90C13106BD}">
      <dgm:prSet/>
      <dgm:spPr/>
      <dgm:t>
        <a:bodyPr/>
        <a:lstStyle/>
        <a:p>
          <a:endParaRPr lang="en-US"/>
        </a:p>
      </dgm:t>
    </dgm:pt>
    <dgm:pt modelId="{2F9048F2-1255-40FE-AF01-EE628085BA5A}">
      <dgm:prSet/>
      <dgm:spPr/>
      <dgm:t>
        <a:bodyPr/>
        <a:lstStyle/>
        <a:p>
          <a:pPr rtl="0"/>
          <a:r>
            <a:rPr lang="en-US" dirty="0" smtClean="0"/>
            <a:t>1988, </a:t>
          </a:r>
          <a:r>
            <a:rPr lang="en-US" dirty="0" err="1" smtClean="0"/>
            <a:t>Reaven</a:t>
          </a:r>
          <a:endParaRPr lang="en-US" dirty="0"/>
        </a:p>
      </dgm:t>
    </dgm:pt>
    <dgm:pt modelId="{78AA9343-DC6D-4A32-977E-CA198BB1B88A}" type="parTrans" cxnId="{17D493A2-DE38-4E65-AF31-4947DD783D5E}">
      <dgm:prSet/>
      <dgm:spPr/>
      <dgm:t>
        <a:bodyPr/>
        <a:lstStyle/>
        <a:p>
          <a:endParaRPr lang="en-US"/>
        </a:p>
      </dgm:t>
    </dgm:pt>
    <dgm:pt modelId="{4B5D571D-6321-482D-B103-F59E10D9BF11}" type="sibTrans" cxnId="{17D493A2-DE38-4E65-AF31-4947DD783D5E}">
      <dgm:prSet/>
      <dgm:spPr/>
      <dgm:t>
        <a:bodyPr/>
        <a:lstStyle/>
        <a:p>
          <a:endParaRPr lang="en-US"/>
        </a:p>
      </dgm:t>
    </dgm:pt>
    <dgm:pt modelId="{AE3D1DF5-BAB1-4DE0-8D2C-B81E5FAF453A}">
      <dgm:prSet/>
      <dgm:spPr/>
      <dgm:t>
        <a:bodyPr/>
        <a:lstStyle/>
        <a:p>
          <a:pPr rtl="0"/>
          <a:r>
            <a:rPr lang="en-US" dirty="0" err="1" smtClean="0"/>
            <a:t>Sindr</a:t>
          </a:r>
          <a:r>
            <a:rPr lang="en-US" dirty="0" smtClean="0"/>
            <a:t>. X (+ </a:t>
          </a:r>
          <a:r>
            <a:rPr lang="en-US" dirty="0" err="1" smtClean="0"/>
            <a:t>resistensi</a:t>
          </a:r>
          <a:r>
            <a:rPr lang="en-US" dirty="0" smtClean="0"/>
            <a:t> insulin)</a:t>
          </a:r>
          <a:endParaRPr lang="en-US" dirty="0"/>
        </a:p>
      </dgm:t>
    </dgm:pt>
    <dgm:pt modelId="{9948E142-5776-4FB2-9564-80823E29B9A8}" type="parTrans" cxnId="{EB438239-698E-45B3-9E32-B325156BAB67}">
      <dgm:prSet/>
      <dgm:spPr/>
      <dgm:t>
        <a:bodyPr/>
        <a:lstStyle/>
        <a:p>
          <a:endParaRPr lang="en-US"/>
        </a:p>
      </dgm:t>
    </dgm:pt>
    <dgm:pt modelId="{2B3A8A15-A3DD-4086-818A-0435DAEB5361}" type="sibTrans" cxnId="{EB438239-698E-45B3-9E32-B325156BAB67}">
      <dgm:prSet/>
      <dgm:spPr/>
      <dgm:t>
        <a:bodyPr/>
        <a:lstStyle/>
        <a:p>
          <a:endParaRPr lang="en-US"/>
        </a:p>
      </dgm:t>
    </dgm:pt>
    <dgm:pt modelId="{760E3EB4-203C-4045-8C72-0203E0627C01}">
      <dgm:prSet/>
      <dgm:spPr/>
      <dgm:t>
        <a:bodyPr/>
        <a:lstStyle/>
        <a:p>
          <a:pPr rtl="0"/>
          <a:r>
            <a:rPr lang="en-US" dirty="0" err="1" smtClean="0"/>
            <a:t>Faktor-faktor</a:t>
          </a:r>
          <a:r>
            <a:rPr lang="en-US" dirty="0" smtClean="0"/>
            <a:t> </a:t>
          </a:r>
          <a:r>
            <a:rPr lang="en-US" dirty="0" err="1" smtClean="0"/>
            <a:t>risiko</a:t>
          </a:r>
          <a:r>
            <a:rPr lang="en-US" dirty="0" smtClean="0"/>
            <a:t> PJK &gt;&gt;</a:t>
          </a:r>
          <a:endParaRPr lang="en-US" dirty="0"/>
        </a:p>
      </dgm:t>
    </dgm:pt>
    <dgm:pt modelId="{92356139-338B-4E84-B459-BB7DCE09EA98}" type="parTrans" cxnId="{5B46CCC0-B2BD-41DF-BFC8-E356300C3385}">
      <dgm:prSet/>
      <dgm:spPr/>
      <dgm:t>
        <a:bodyPr/>
        <a:lstStyle/>
        <a:p>
          <a:endParaRPr lang="en-US"/>
        </a:p>
      </dgm:t>
    </dgm:pt>
    <dgm:pt modelId="{C84DC3D8-97E8-4DAF-9CDD-CD0B48B3DC33}" type="sibTrans" cxnId="{5B46CCC0-B2BD-41DF-BFC8-E356300C3385}">
      <dgm:prSet/>
      <dgm:spPr/>
      <dgm:t>
        <a:bodyPr/>
        <a:lstStyle/>
        <a:p>
          <a:endParaRPr lang="en-US"/>
        </a:p>
      </dgm:t>
    </dgm:pt>
    <dgm:pt modelId="{B96ADBB0-37A2-47B1-B980-2C3F8EC4D93B}">
      <dgm:prSet/>
      <dgm:spPr/>
      <dgm:t>
        <a:bodyPr/>
        <a:lstStyle/>
        <a:p>
          <a:pPr rtl="0"/>
          <a:r>
            <a:rPr lang="en-US" dirty="0" err="1" smtClean="0"/>
            <a:t>Sindroma</a:t>
          </a:r>
          <a:r>
            <a:rPr lang="en-US" dirty="0" smtClean="0"/>
            <a:t> </a:t>
          </a:r>
          <a:r>
            <a:rPr lang="en-US" dirty="0" err="1" smtClean="0"/>
            <a:t>resistensi</a:t>
          </a:r>
          <a:r>
            <a:rPr lang="en-US" dirty="0" smtClean="0"/>
            <a:t> insulin</a:t>
          </a:r>
          <a:endParaRPr lang="en-US" dirty="0"/>
        </a:p>
      </dgm:t>
    </dgm:pt>
    <dgm:pt modelId="{94B4EB10-ED86-47A5-8859-620343BDD6B9}" type="parTrans" cxnId="{CE60F3E6-7A03-484B-B5A6-F03C5A9C66DB}">
      <dgm:prSet/>
      <dgm:spPr/>
      <dgm:t>
        <a:bodyPr/>
        <a:lstStyle/>
        <a:p>
          <a:endParaRPr lang="en-US"/>
        </a:p>
      </dgm:t>
    </dgm:pt>
    <dgm:pt modelId="{3D335F9D-4F9C-427A-82D1-A072125FAD53}" type="sibTrans" cxnId="{CE60F3E6-7A03-484B-B5A6-F03C5A9C66DB}">
      <dgm:prSet/>
      <dgm:spPr/>
      <dgm:t>
        <a:bodyPr/>
        <a:lstStyle/>
        <a:p>
          <a:endParaRPr lang="en-US"/>
        </a:p>
      </dgm:t>
    </dgm:pt>
    <dgm:pt modelId="{2EDE934B-3978-431B-BCDA-FFFB135D0C4B}">
      <dgm:prSet/>
      <dgm:spPr/>
      <dgm:t>
        <a:bodyPr/>
        <a:lstStyle/>
        <a:p>
          <a:pPr rtl="0"/>
          <a:r>
            <a:rPr lang="en-US" dirty="0" err="1" smtClean="0"/>
            <a:t>Nama</a:t>
          </a:r>
          <a:r>
            <a:rPr lang="en-US" dirty="0" smtClean="0"/>
            <a:t> lain</a:t>
          </a:r>
          <a:endParaRPr lang="en-US" dirty="0"/>
        </a:p>
      </dgm:t>
    </dgm:pt>
    <dgm:pt modelId="{D6B81ABE-8198-4AE2-B9CF-B126D7E33B24}" type="parTrans" cxnId="{5C3B23FE-47FF-469A-8E81-95ABBD9A762B}">
      <dgm:prSet/>
      <dgm:spPr/>
      <dgm:t>
        <a:bodyPr/>
        <a:lstStyle/>
        <a:p>
          <a:endParaRPr lang="en-US"/>
        </a:p>
      </dgm:t>
    </dgm:pt>
    <dgm:pt modelId="{AFFA1A84-26F7-4834-819C-20C4A2E288A1}" type="sibTrans" cxnId="{5C3B23FE-47FF-469A-8E81-95ABBD9A762B}">
      <dgm:prSet/>
      <dgm:spPr/>
      <dgm:t>
        <a:bodyPr/>
        <a:lstStyle/>
        <a:p>
          <a:endParaRPr lang="en-US"/>
        </a:p>
      </dgm:t>
    </dgm:pt>
    <dgm:pt modelId="{DDE6BA71-52CB-4D0B-84BA-F2120608A770}">
      <dgm:prSet/>
      <dgm:spPr/>
      <dgm:t>
        <a:bodyPr/>
        <a:lstStyle/>
        <a:p>
          <a:pPr rtl="0"/>
          <a:r>
            <a:rPr lang="en-US" i="1" dirty="0" smtClean="0"/>
            <a:t>The Deadly Quartet</a:t>
          </a:r>
          <a:endParaRPr lang="en-US" dirty="0"/>
        </a:p>
      </dgm:t>
    </dgm:pt>
    <dgm:pt modelId="{710AD990-7B59-4EB4-942E-7794C4BF2492}" type="parTrans" cxnId="{FAB27C1F-A396-4F30-A445-8E1785AD15D0}">
      <dgm:prSet/>
      <dgm:spPr/>
      <dgm:t>
        <a:bodyPr/>
        <a:lstStyle/>
        <a:p>
          <a:endParaRPr lang="en-US"/>
        </a:p>
      </dgm:t>
    </dgm:pt>
    <dgm:pt modelId="{46C57170-25DD-4024-A053-4D8F97EB0173}" type="sibTrans" cxnId="{FAB27C1F-A396-4F30-A445-8E1785AD15D0}">
      <dgm:prSet/>
      <dgm:spPr/>
      <dgm:t>
        <a:bodyPr/>
        <a:lstStyle/>
        <a:p>
          <a:endParaRPr lang="en-US"/>
        </a:p>
      </dgm:t>
    </dgm:pt>
    <dgm:pt modelId="{52AEDA7E-778F-49C8-90C2-EF445536ED13}">
      <dgm:prSet/>
      <dgm:spPr/>
      <dgm:t>
        <a:bodyPr/>
        <a:lstStyle/>
        <a:p>
          <a:pPr rtl="0"/>
          <a:r>
            <a:rPr lang="en-US" dirty="0" smtClean="0"/>
            <a:t>1999, WHO</a:t>
          </a:r>
          <a:endParaRPr lang="en-US" dirty="0"/>
        </a:p>
      </dgm:t>
    </dgm:pt>
    <dgm:pt modelId="{F71B88E7-746C-4ADC-94F2-C23CD47107BA}" type="parTrans" cxnId="{BCC42BBA-7AFD-4187-9004-E7863A7EE844}">
      <dgm:prSet/>
      <dgm:spPr/>
      <dgm:t>
        <a:bodyPr/>
        <a:lstStyle/>
        <a:p>
          <a:endParaRPr lang="en-US"/>
        </a:p>
      </dgm:t>
    </dgm:pt>
    <dgm:pt modelId="{DC8A2E92-AA2E-426C-A030-1AF30061E261}" type="sibTrans" cxnId="{BCC42BBA-7AFD-4187-9004-E7863A7EE844}">
      <dgm:prSet/>
      <dgm:spPr/>
      <dgm:t>
        <a:bodyPr/>
        <a:lstStyle/>
        <a:p>
          <a:endParaRPr lang="en-US"/>
        </a:p>
      </dgm:t>
    </dgm:pt>
    <dgm:pt modelId="{4FB78F17-1239-44C4-8F79-6860C6D1EACC}">
      <dgm:prSet/>
      <dgm:spPr/>
      <dgm:t>
        <a:bodyPr/>
        <a:lstStyle/>
        <a:p>
          <a:pPr rtl="0"/>
          <a:r>
            <a:rPr lang="en-US" dirty="0" err="1" smtClean="0"/>
            <a:t>Sindroma</a:t>
          </a:r>
          <a:r>
            <a:rPr lang="en-US" dirty="0" smtClean="0"/>
            <a:t> </a:t>
          </a:r>
          <a:r>
            <a:rPr lang="en-US" dirty="0" err="1" smtClean="0"/>
            <a:t>metabolik</a:t>
          </a:r>
          <a:endParaRPr lang="en-US" dirty="0"/>
        </a:p>
      </dgm:t>
    </dgm:pt>
    <dgm:pt modelId="{CA21ACAB-E81F-4A86-9C62-3133269D6708}" type="parTrans" cxnId="{DC350F59-A8B9-46D5-966C-4204F876534D}">
      <dgm:prSet/>
      <dgm:spPr/>
      <dgm:t>
        <a:bodyPr/>
        <a:lstStyle/>
        <a:p>
          <a:endParaRPr lang="en-US"/>
        </a:p>
      </dgm:t>
    </dgm:pt>
    <dgm:pt modelId="{BB1A622F-ACFA-49CF-9353-439FA57A6362}" type="sibTrans" cxnId="{DC350F59-A8B9-46D5-966C-4204F876534D}">
      <dgm:prSet/>
      <dgm:spPr/>
      <dgm:t>
        <a:bodyPr/>
        <a:lstStyle/>
        <a:p>
          <a:endParaRPr lang="en-US"/>
        </a:p>
      </dgm:t>
    </dgm:pt>
    <dgm:pt modelId="{66BFA2AA-DC36-4CB0-9019-E05B6C7ED3B1}">
      <dgm:prSet/>
      <dgm:spPr/>
      <dgm:t>
        <a:bodyPr/>
        <a:lstStyle/>
        <a:p>
          <a:pPr rtl="0"/>
          <a:r>
            <a:rPr lang="en-US" dirty="0" err="1" smtClean="0"/>
            <a:t>Obesitas</a:t>
          </a:r>
          <a:r>
            <a:rPr lang="en-US" dirty="0" smtClean="0"/>
            <a:t>, </a:t>
          </a:r>
          <a:r>
            <a:rPr lang="en-US" dirty="0" err="1" smtClean="0"/>
            <a:t>hiperurisemia</a:t>
          </a:r>
          <a:r>
            <a:rPr lang="en-US" dirty="0" smtClean="0"/>
            <a:t> &amp; </a:t>
          </a:r>
          <a:r>
            <a:rPr lang="en-US" dirty="0" err="1" smtClean="0"/>
            <a:t>hipertensi</a:t>
          </a:r>
          <a:r>
            <a:rPr lang="en-US" dirty="0" smtClean="0"/>
            <a:t> </a:t>
          </a:r>
          <a:endParaRPr lang="en-US" dirty="0"/>
        </a:p>
      </dgm:t>
    </dgm:pt>
    <dgm:pt modelId="{FC8E2851-5984-438B-BAD5-C159E7C46C4F}" type="parTrans" cxnId="{DD248CF5-3E56-459F-8AC2-34E247345EF7}">
      <dgm:prSet/>
      <dgm:spPr/>
      <dgm:t>
        <a:bodyPr/>
        <a:lstStyle/>
        <a:p>
          <a:endParaRPr lang="en-US"/>
        </a:p>
      </dgm:t>
    </dgm:pt>
    <dgm:pt modelId="{BDCE6816-0A70-42C0-8094-A0C7D3AA8A37}" type="sibTrans" cxnId="{DD248CF5-3E56-459F-8AC2-34E247345EF7}">
      <dgm:prSet/>
      <dgm:spPr/>
      <dgm:t>
        <a:bodyPr/>
        <a:lstStyle/>
        <a:p>
          <a:endParaRPr lang="en-US"/>
        </a:p>
      </dgm:t>
    </dgm:pt>
    <dgm:pt modelId="{6C393302-771A-4D89-B3F7-0941121946FC}">
      <dgm:prSet/>
      <dgm:spPr/>
      <dgm:t>
        <a:bodyPr/>
        <a:lstStyle/>
        <a:p>
          <a:pPr rtl="0"/>
          <a:r>
            <a:rPr lang="en-US" dirty="0" err="1" smtClean="0"/>
            <a:t>Resistensi</a:t>
          </a:r>
          <a:r>
            <a:rPr lang="en-US" dirty="0" smtClean="0"/>
            <a:t> insulin → ↑ </a:t>
          </a:r>
          <a:r>
            <a:rPr lang="en-US" dirty="0" err="1" smtClean="0"/>
            <a:t>kejadian</a:t>
          </a:r>
          <a:r>
            <a:rPr lang="en-US" dirty="0" smtClean="0"/>
            <a:t> </a:t>
          </a:r>
          <a:r>
            <a:rPr lang="en-US" dirty="0" err="1" smtClean="0"/>
            <a:t>kardiovaskuler</a:t>
          </a:r>
          <a:endParaRPr lang="en-US" dirty="0"/>
        </a:p>
      </dgm:t>
    </dgm:pt>
    <dgm:pt modelId="{64ED8A08-4367-4089-ADF3-54108EA95233}" type="parTrans" cxnId="{F192758F-6817-4F22-8A84-EF7F105FBB20}">
      <dgm:prSet/>
      <dgm:spPr/>
      <dgm:t>
        <a:bodyPr/>
        <a:lstStyle/>
        <a:p>
          <a:endParaRPr lang="en-US"/>
        </a:p>
      </dgm:t>
    </dgm:pt>
    <dgm:pt modelId="{677D7A31-3AF9-4863-9150-B6FB7CE389F9}" type="sibTrans" cxnId="{F192758F-6817-4F22-8A84-EF7F105FBB20}">
      <dgm:prSet/>
      <dgm:spPr/>
      <dgm:t>
        <a:bodyPr/>
        <a:lstStyle/>
        <a:p>
          <a:endParaRPr lang="en-US"/>
        </a:p>
      </dgm:t>
    </dgm:pt>
    <dgm:pt modelId="{FD876908-39DB-4CC6-9C14-A0A8B16685C7}">
      <dgm:prSet/>
      <dgm:spPr/>
      <dgm:t>
        <a:bodyPr/>
        <a:lstStyle/>
        <a:p>
          <a:pPr rtl="0"/>
          <a:r>
            <a:rPr lang="en-US" i="1" dirty="0" err="1" smtClean="0"/>
            <a:t>Dismetabolic</a:t>
          </a:r>
          <a:r>
            <a:rPr lang="en-US" i="1" dirty="0" smtClean="0"/>
            <a:t> Syndrome</a:t>
          </a:r>
          <a:endParaRPr lang="en-US" dirty="0"/>
        </a:p>
      </dgm:t>
    </dgm:pt>
    <dgm:pt modelId="{DBDE6BFA-A063-4C22-83B3-5C642C6B80D9}" type="parTrans" cxnId="{958AC2BA-4874-4F35-95F9-CE1D615850B8}">
      <dgm:prSet/>
      <dgm:spPr/>
      <dgm:t>
        <a:bodyPr/>
        <a:lstStyle/>
        <a:p>
          <a:endParaRPr lang="en-US"/>
        </a:p>
      </dgm:t>
    </dgm:pt>
    <dgm:pt modelId="{BA61B4DA-6622-44C4-A4D0-5769B4B56E6C}" type="sibTrans" cxnId="{958AC2BA-4874-4F35-95F9-CE1D615850B8}">
      <dgm:prSet/>
      <dgm:spPr/>
      <dgm:t>
        <a:bodyPr/>
        <a:lstStyle/>
        <a:p>
          <a:endParaRPr lang="en-US"/>
        </a:p>
      </dgm:t>
    </dgm:pt>
    <dgm:pt modelId="{465BFD57-E9F5-4A19-BD99-C44B219AA731}" type="pres">
      <dgm:prSet presAssocID="{2D06E87A-A4C1-48C1-8745-DE83495400A3}" presName="Name0" presStyleCnt="0">
        <dgm:presLayoutVars>
          <dgm:dir/>
          <dgm:animLvl val="lvl"/>
          <dgm:resizeHandles val="exact"/>
        </dgm:presLayoutVars>
      </dgm:prSet>
      <dgm:spPr/>
    </dgm:pt>
    <dgm:pt modelId="{C8726FE2-1683-4E91-8A24-78CF61E25676}" type="pres">
      <dgm:prSet presAssocID="{F0B44FBE-C222-4FF5-88BA-B527CE4B0086}" presName="linNode" presStyleCnt="0"/>
      <dgm:spPr/>
    </dgm:pt>
    <dgm:pt modelId="{6E17DDC7-3DC7-48C2-887F-6BE376EBEA89}" type="pres">
      <dgm:prSet presAssocID="{F0B44FBE-C222-4FF5-88BA-B527CE4B0086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4F38B57-445B-428E-A413-465993EA623F}" type="pres">
      <dgm:prSet presAssocID="{F0B44FBE-C222-4FF5-88BA-B527CE4B0086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1DDE5-35BA-4DB1-9135-1A6E11D09DBA}" type="pres">
      <dgm:prSet presAssocID="{08D9D1D6-434A-4E6D-9AE5-734D4B5880C3}" presName="sp" presStyleCnt="0"/>
      <dgm:spPr/>
    </dgm:pt>
    <dgm:pt modelId="{D6CC75A1-B1B0-4FB9-91E1-E404C2C68362}" type="pres">
      <dgm:prSet presAssocID="{2F9048F2-1255-40FE-AF01-EE628085BA5A}" presName="linNode" presStyleCnt="0"/>
      <dgm:spPr/>
    </dgm:pt>
    <dgm:pt modelId="{C077244F-6B6E-43D4-9E8A-44E8F2CC2666}" type="pres">
      <dgm:prSet presAssocID="{2F9048F2-1255-40FE-AF01-EE628085BA5A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017C846E-1C0A-41F7-AD5E-796EE1AE5F6E}" type="pres">
      <dgm:prSet presAssocID="{2F9048F2-1255-40FE-AF01-EE628085BA5A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8E644-E79C-4F99-BD6C-1D384F2FB715}" type="pres">
      <dgm:prSet presAssocID="{4B5D571D-6321-482D-B103-F59E10D9BF11}" presName="sp" presStyleCnt="0"/>
      <dgm:spPr/>
    </dgm:pt>
    <dgm:pt modelId="{2A2D6499-0352-4FA1-87C0-AC950847EABB}" type="pres">
      <dgm:prSet presAssocID="{760E3EB4-203C-4045-8C72-0203E0627C01}" presName="linNode" presStyleCnt="0"/>
      <dgm:spPr/>
    </dgm:pt>
    <dgm:pt modelId="{4419AAC8-6187-47F6-A1C6-4A3CA39476B4}" type="pres">
      <dgm:prSet presAssocID="{760E3EB4-203C-4045-8C72-0203E0627C01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71F62609-3FFB-444A-8C06-E91B53EF703C}" type="pres">
      <dgm:prSet presAssocID="{760E3EB4-203C-4045-8C72-0203E0627C01}" presName="descendantText" presStyleLbl="alignAccFollowNode1" presStyleIdx="2" presStyleCnt="5">
        <dgm:presLayoutVars>
          <dgm:bulletEnabled val="1"/>
        </dgm:presLayoutVars>
      </dgm:prSet>
      <dgm:spPr/>
    </dgm:pt>
    <dgm:pt modelId="{B128CA46-2AA8-4B13-967C-D848D867AB19}" type="pres">
      <dgm:prSet presAssocID="{C84DC3D8-97E8-4DAF-9CDD-CD0B48B3DC33}" presName="sp" presStyleCnt="0"/>
      <dgm:spPr/>
    </dgm:pt>
    <dgm:pt modelId="{4DE807D7-4AD6-466D-BBD5-FFC569EDA5C0}" type="pres">
      <dgm:prSet presAssocID="{2EDE934B-3978-431B-BCDA-FFFB135D0C4B}" presName="linNode" presStyleCnt="0"/>
      <dgm:spPr/>
    </dgm:pt>
    <dgm:pt modelId="{4393C930-A62C-4F5E-9E31-0A9E95AA9230}" type="pres">
      <dgm:prSet presAssocID="{2EDE934B-3978-431B-BCDA-FFFB135D0C4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B9C3B-51F6-44C7-9CA7-036F626D7EF1}" type="pres">
      <dgm:prSet presAssocID="{2EDE934B-3978-431B-BCDA-FFFB135D0C4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D7AB6-38B8-4137-AF8C-23BD4691A4AF}" type="pres">
      <dgm:prSet presAssocID="{AFFA1A84-26F7-4834-819C-20C4A2E288A1}" presName="sp" presStyleCnt="0"/>
      <dgm:spPr/>
    </dgm:pt>
    <dgm:pt modelId="{3B627DC6-DED9-4EBB-B169-437650CA0BDE}" type="pres">
      <dgm:prSet presAssocID="{52AEDA7E-778F-49C8-90C2-EF445536ED13}" presName="linNode" presStyleCnt="0"/>
      <dgm:spPr/>
    </dgm:pt>
    <dgm:pt modelId="{D6363A35-C717-441B-AADD-788F9EB08EFD}" type="pres">
      <dgm:prSet presAssocID="{52AEDA7E-778F-49C8-90C2-EF445536ED13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07CC1151-88A5-4296-8406-FBF8846C4533}" type="pres">
      <dgm:prSet presAssocID="{52AEDA7E-778F-49C8-90C2-EF445536ED13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3FFA60F6-49A3-46CD-9326-749373D93966}" type="presOf" srcId="{4FB78F17-1239-44C4-8F79-6860C6D1EACC}" destId="{07CC1151-88A5-4296-8406-FBF8846C4533}" srcOrd="0" destOrd="0" presId="urn:microsoft.com/office/officeart/2005/8/layout/vList5"/>
    <dgm:cxn modelId="{D20C2CF6-505F-4EAA-9079-1FA375FCED22}" type="presOf" srcId="{66BFA2AA-DC36-4CB0-9019-E05B6C7ED3B1}" destId="{44F38B57-445B-428E-A413-465993EA623F}" srcOrd="0" destOrd="1" presId="urn:microsoft.com/office/officeart/2005/8/layout/vList5"/>
    <dgm:cxn modelId="{BCC42BBA-7AFD-4187-9004-E7863A7EE844}" srcId="{2D06E87A-A4C1-48C1-8745-DE83495400A3}" destId="{52AEDA7E-778F-49C8-90C2-EF445536ED13}" srcOrd="4" destOrd="0" parTransId="{F71B88E7-746C-4ADC-94F2-C23CD47107BA}" sibTransId="{DC8A2E92-AA2E-426C-A030-1AF30061E261}"/>
    <dgm:cxn modelId="{34225AFD-8880-49B1-8268-0F90C13106BD}" srcId="{F0B44FBE-C222-4FF5-88BA-B527CE4B0086}" destId="{26E1A6E3-D0BC-486E-9051-0C6661A32AE5}" srcOrd="0" destOrd="0" parTransId="{31CD21C6-8A13-4AE4-879D-E792A8905CA4}" sibTransId="{8BFEFF3F-062F-41BB-9918-9B931F2590EA}"/>
    <dgm:cxn modelId="{919008FC-CE0A-4263-B139-8F760AAC3BF8}" type="presOf" srcId="{F0B44FBE-C222-4FF5-88BA-B527CE4B0086}" destId="{6E17DDC7-3DC7-48C2-887F-6BE376EBEA89}" srcOrd="0" destOrd="0" presId="urn:microsoft.com/office/officeart/2005/8/layout/vList5"/>
    <dgm:cxn modelId="{6F8986F9-ABF6-4F21-ACAA-F42D3A27EB2B}" type="presOf" srcId="{DDE6BA71-52CB-4D0B-84BA-F2120608A770}" destId="{3A4B9C3B-51F6-44C7-9CA7-036F626D7EF1}" srcOrd="0" destOrd="0" presId="urn:microsoft.com/office/officeart/2005/8/layout/vList5"/>
    <dgm:cxn modelId="{0F0DB7BF-4E85-4EF8-B126-0FA37935BBC4}" type="presOf" srcId="{760E3EB4-203C-4045-8C72-0203E0627C01}" destId="{4419AAC8-6187-47F6-A1C6-4A3CA39476B4}" srcOrd="0" destOrd="0" presId="urn:microsoft.com/office/officeart/2005/8/layout/vList5"/>
    <dgm:cxn modelId="{CE60F3E6-7A03-484B-B5A6-F03C5A9C66DB}" srcId="{760E3EB4-203C-4045-8C72-0203E0627C01}" destId="{B96ADBB0-37A2-47B1-B980-2C3F8EC4D93B}" srcOrd="0" destOrd="0" parTransId="{94B4EB10-ED86-47A5-8859-620343BDD6B9}" sibTransId="{3D335F9D-4F9C-427A-82D1-A072125FAD53}"/>
    <dgm:cxn modelId="{BAA25622-EFB7-4AC5-97D1-BFFE2859087C}" type="presOf" srcId="{2F9048F2-1255-40FE-AF01-EE628085BA5A}" destId="{C077244F-6B6E-43D4-9E8A-44E8F2CC2666}" srcOrd="0" destOrd="0" presId="urn:microsoft.com/office/officeart/2005/8/layout/vList5"/>
    <dgm:cxn modelId="{DC350F59-A8B9-46D5-966C-4204F876534D}" srcId="{52AEDA7E-778F-49C8-90C2-EF445536ED13}" destId="{4FB78F17-1239-44C4-8F79-6860C6D1EACC}" srcOrd="0" destOrd="0" parTransId="{CA21ACAB-E81F-4A86-9C62-3133269D6708}" sibTransId="{BB1A622F-ACFA-49CF-9353-439FA57A6362}"/>
    <dgm:cxn modelId="{D6866B2C-67C5-4283-AE63-E53DEA457158}" srcId="{2D06E87A-A4C1-48C1-8745-DE83495400A3}" destId="{F0B44FBE-C222-4FF5-88BA-B527CE4B0086}" srcOrd="0" destOrd="0" parTransId="{EAA961C5-C87B-4899-871C-29FAC3954238}" sibTransId="{08D9D1D6-434A-4E6D-9AE5-734D4B5880C3}"/>
    <dgm:cxn modelId="{1959BF1E-F947-475B-98E7-A9CC7025BC51}" type="presOf" srcId="{26E1A6E3-D0BC-486E-9051-0C6661A32AE5}" destId="{44F38B57-445B-428E-A413-465993EA623F}" srcOrd="0" destOrd="0" presId="urn:microsoft.com/office/officeart/2005/8/layout/vList5"/>
    <dgm:cxn modelId="{17D493A2-DE38-4E65-AF31-4947DD783D5E}" srcId="{2D06E87A-A4C1-48C1-8745-DE83495400A3}" destId="{2F9048F2-1255-40FE-AF01-EE628085BA5A}" srcOrd="1" destOrd="0" parTransId="{78AA9343-DC6D-4A32-977E-CA198BB1B88A}" sibTransId="{4B5D571D-6321-482D-B103-F59E10D9BF11}"/>
    <dgm:cxn modelId="{2F54C4DF-AE68-468A-A434-2126524F1EAC}" type="presOf" srcId="{B96ADBB0-37A2-47B1-B980-2C3F8EC4D93B}" destId="{71F62609-3FFB-444A-8C06-E91B53EF703C}" srcOrd="0" destOrd="0" presId="urn:microsoft.com/office/officeart/2005/8/layout/vList5"/>
    <dgm:cxn modelId="{FAB27C1F-A396-4F30-A445-8E1785AD15D0}" srcId="{2EDE934B-3978-431B-BCDA-FFFB135D0C4B}" destId="{DDE6BA71-52CB-4D0B-84BA-F2120608A770}" srcOrd="0" destOrd="0" parTransId="{710AD990-7B59-4EB4-942E-7794C4BF2492}" sibTransId="{46C57170-25DD-4024-A053-4D8F97EB0173}"/>
    <dgm:cxn modelId="{B81A70FC-7CA2-4ED5-843F-EAF39AEC5372}" type="presOf" srcId="{52AEDA7E-778F-49C8-90C2-EF445536ED13}" destId="{D6363A35-C717-441B-AADD-788F9EB08EFD}" srcOrd="0" destOrd="0" presId="urn:microsoft.com/office/officeart/2005/8/layout/vList5"/>
    <dgm:cxn modelId="{EB438239-698E-45B3-9E32-B325156BAB67}" srcId="{2F9048F2-1255-40FE-AF01-EE628085BA5A}" destId="{AE3D1DF5-BAB1-4DE0-8D2C-B81E5FAF453A}" srcOrd="0" destOrd="0" parTransId="{9948E142-5776-4FB2-9564-80823E29B9A8}" sibTransId="{2B3A8A15-A3DD-4086-818A-0435DAEB5361}"/>
    <dgm:cxn modelId="{5C3B23FE-47FF-469A-8E81-95ABBD9A762B}" srcId="{2D06E87A-A4C1-48C1-8745-DE83495400A3}" destId="{2EDE934B-3978-431B-BCDA-FFFB135D0C4B}" srcOrd="3" destOrd="0" parTransId="{D6B81ABE-8198-4AE2-B9CF-B126D7E33B24}" sibTransId="{AFFA1A84-26F7-4834-819C-20C4A2E288A1}"/>
    <dgm:cxn modelId="{852FA5C3-C4EF-4A50-AF26-71D4DB80F887}" type="presOf" srcId="{2EDE934B-3978-431B-BCDA-FFFB135D0C4B}" destId="{4393C930-A62C-4F5E-9E31-0A9E95AA9230}" srcOrd="0" destOrd="0" presId="urn:microsoft.com/office/officeart/2005/8/layout/vList5"/>
    <dgm:cxn modelId="{DD248CF5-3E56-459F-8AC2-34E247345EF7}" srcId="{F0B44FBE-C222-4FF5-88BA-B527CE4B0086}" destId="{66BFA2AA-DC36-4CB0-9019-E05B6C7ED3B1}" srcOrd="1" destOrd="0" parTransId="{FC8E2851-5984-438B-BAD5-C159E7C46C4F}" sibTransId="{BDCE6816-0A70-42C0-8094-A0C7D3AA8A37}"/>
    <dgm:cxn modelId="{750609DA-7C09-44E5-923E-211AD7E1E091}" type="presOf" srcId="{6C393302-771A-4D89-B3F7-0941121946FC}" destId="{017C846E-1C0A-41F7-AD5E-796EE1AE5F6E}" srcOrd="0" destOrd="1" presId="urn:microsoft.com/office/officeart/2005/8/layout/vList5"/>
    <dgm:cxn modelId="{5D279E2A-0B93-48F3-B758-2928861BFE9E}" type="presOf" srcId="{FD876908-39DB-4CC6-9C14-A0A8B16685C7}" destId="{3A4B9C3B-51F6-44C7-9CA7-036F626D7EF1}" srcOrd="0" destOrd="1" presId="urn:microsoft.com/office/officeart/2005/8/layout/vList5"/>
    <dgm:cxn modelId="{F592E367-3E0E-4B52-9B10-9D603525A788}" type="presOf" srcId="{2D06E87A-A4C1-48C1-8745-DE83495400A3}" destId="{465BFD57-E9F5-4A19-BD99-C44B219AA731}" srcOrd="0" destOrd="0" presId="urn:microsoft.com/office/officeart/2005/8/layout/vList5"/>
    <dgm:cxn modelId="{F192758F-6817-4F22-8A84-EF7F105FBB20}" srcId="{2F9048F2-1255-40FE-AF01-EE628085BA5A}" destId="{6C393302-771A-4D89-B3F7-0941121946FC}" srcOrd="1" destOrd="0" parTransId="{64ED8A08-4367-4089-ADF3-54108EA95233}" sibTransId="{677D7A31-3AF9-4863-9150-B6FB7CE389F9}"/>
    <dgm:cxn modelId="{958AC2BA-4874-4F35-95F9-CE1D615850B8}" srcId="{2EDE934B-3978-431B-BCDA-FFFB135D0C4B}" destId="{FD876908-39DB-4CC6-9C14-A0A8B16685C7}" srcOrd="1" destOrd="0" parTransId="{DBDE6BFA-A063-4C22-83B3-5C642C6B80D9}" sibTransId="{BA61B4DA-6622-44C4-A4D0-5769B4B56E6C}"/>
    <dgm:cxn modelId="{3B9CF5FD-9B7F-47FE-A237-03C33E6FB62B}" type="presOf" srcId="{AE3D1DF5-BAB1-4DE0-8D2C-B81E5FAF453A}" destId="{017C846E-1C0A-41F7-AD5E-796EE1AE5F6E}" srcOrd="0" destOrd="0" presId="urn:microsoft.com/office/officeart/2005/8/layout/vList5"/>
    <dgm:cxn modelId="{5B46CCC0-B2BD-41DF-BFC8-E356300C3385}" srcId="{2D06E87A-A4C1-48C1-8745-DE83495400A3}" destId="{760E3EB4-203C-4045-8C72-0203E0627C01}" srcOrd="2" destOrd="0" parTransId="{92356139-338B-4E84-B459-BB7DCE09EA98}" sibTransId="{C84DC3D8-97E8-4DAF-9CDD-CD0B48B3DC33}"/>
    <dgm:cxn modelId="{F2B43975-50AB-4EF5-97C7-0F9E48B3BE70}" type="presParOf" srcId="{465BFD57-E9F5-4A19-BD99-C44B219AA731}" destId="{C8726FE2-1683-4E91-8A24-78CF61E25676}" srcOrd="0" destOrd="0" presId="urn:microsoft.com/office/officeart/2005/8/layout/vList5"/>
    <dgm:cxn modelId="{D5A0CA6D-B910-4BD3-A16F-71A28CE1CAB7}" type="presParOf" srcId="{C8726FE2-1683-4E91-8A24-78CF61E25676}" destId="{6E17DDC7-3DC7-48C2-887F-6BE376EBEA89}" srcOrd="0" destOrd="0" presId="urn:microsoft.com/office/officeart/2005/8/layout/vList5"/>
    <dgm:cxn modelId="{BE4EE647-D3F6-483C-9D5D-D3065C7B6E1E}" type="presParOf" srcId="{C8726FE2-1683-4E91-8A24-78CF61E25676}" destId="{44F38B57-445B-428E-A413-465993EA623F}" srcOrd="1" destOrd="0" presId="urn:microsoft.com/office/officeart/2005/8/layout/vList5"/>
    <dgm:cxn modelId="{34EDDDA9-475B-4475-8390-8A66D6DCAD5B}" type="presParOf" srcId="{465BFD57-E9F5-4A19-BD99-C44B219AA731}" destId="{F1C1DDE5-35BA-4DB1-9135-1A6E11D09DBA}" srcOrd="1" destOrd="0" presId="urn:microsoft.com/office/officeart/2005/8/layout/vList5"/>
    <dgm:cxn modelId="{489278C1-CE96-4381-85CF-E85CDA1B23B9}" type="presParOf" srcId="{465BFD57-E9F5-4A19-BD99-C44B219AA731}" destId="{D6CC75A1-B1B0-4FB9-91E1-E404C2C68362}" srcOrd="2" destOrd="0" presId="urn:microsoft.com/office/officeart/2005/8/layout/vList5"/>
    <dgm:cxn modelId="{99AE671B-69FD-47BE-807E-D741B3B49A1D}" type="presParOf" srcId="{D6CC75A1-B1B0-4FB9-91E1-E404C2C68362}" destId="{C077244F-6B6E-43D4-9E8A-44E8F2CC2666}" srcOrd="0" destOrd="0" presId="urn:microsoft.com/office/officeart/2005/8/layout/vList5"/>
    <dgm:cxn modelId="{97A9C118-C9FE-47C7-B780-F2D46B0BCAF8}" type="presParOf" srcId="{D6CC75A1-B1B0-4FB9-91E1-E404C2C68362}" destId="{017C846E-1C0A-41F7-AD5E-796EE1AE5F6E}" srcOrd="1" destOrd="0" presId="urn:microsoft.com/office/officeart/2005/8/layout/vList5"/>
    <dgm:cxn modelId="{98664563-3DEB-403F-938B-1D76F349ECB1}" type="presParOf" srcId="{465BFD57-E9F5-4A19-BD99-C44B219AA731}" destId="{B8E8E644-E79C-4F99-BD6C-1D384F2FB715}" srcOrd="3" destOrd="0" presId="urn:microsoft.com/office/officeart/2005/8/layout/vList5"/>
    <dgm:cxn modelId="{0D6AA12E-14C4-45B9-B69D-30B4FCCA6667}" type="presParOf" srcId="{465BFD57-E9F5-4A19-BD99-C44B219AA731}" destId="{2A2D6499-0352-4FA1-87C0-AC950847EABB}" srcOrd="4" destOrd="0" presId="urn:microsoft.com/office/officeart/2005/8/layout/vList5"/>
    <dgm:cxn modelId="{7B199196-6951-40AE-A7E4-5C2A4F9D3E42}" type="presParOf" srcId="{2A2D6499-0352-4FA1-87C0-AC950847EABB}" destId="{4419AAC8-6187-47F6-A1C6-4A3CA39476B4}" srcOrd="0" destOrd="0" presId="urn:microsoft.com/office/officeart/2005/8/layout/vList5"/>
    <dgm:cxn modelId="{A4B3F0C5-0B02-4F79-9997-72C2678B5A80}" type="presParOf" srcId="{2A2D6499-0352-4FA1-87C0-AC950847EABB}" destId="{71F62609-3FFB-444A-8C06-E91B53EF703C}" srcOrd="1" destOrd="0" presId="urn:microsoft.com/office/officeart/2005/8/layout/vList5"/>
    <dgm:cxn modelId="{99B4045A-E5DF-47D4-A334-98867A9D6934}" type="presParOf" srcId="{465BFD57-E9F5-4A19-BD99-C44B219AA731}" destId="{B128CA46-2AA8-4B13-967C-D848D867AB19}" srcOrd="5" destOrd="0" presId="urn:microsoft.com/office/officeart/2005/8/layout/vList5"/>
    <dgm:cxn modelId="{297B9949-08DD-4EE2-AF55-BA52D208FF7A}" type="presParOf" srcId="{465BFD57-E9F5-4A19-BD99-C44B219AA731}" destId="{4DE807D7-4AD6-466D-BBD5-FFC569EDA5C0}" srcOrd="6" destOrd="0" presId="urn:microsoft.com/office/officeart/2005/8/layout/vList5"/>
    <dgm:cxn modelId="{0D9C1206-E832-4252-916E-CF2F14B6AB26}" type="presParOf" srcId="{4DE807D7-4AD6-466D-BBD5-FFC569EDA5C0}" destId="{4393C930-A62C-4F5E-9E31-0A9E95AA9230}" srcOrd="0" destOrd="0" presId="urn:microsoft.com/office/officeart/2005/8/layout/vList5"/>
    <dgm:cxn modelId="{12AF21C1-7EB7-45CA-A352-6A96F3BEEFF9}" type="presParOf" srcId="{4DE807D7-4AD6-466D-BBD5-FFC569EDA5C0}" destId="{3A4B9C3B-51F6-44C7-9CA7-036F626D7EF1}" srcOrd="1" destOrd="0" presId="urn:microsoft.com/office/officeart/2005/8/layout/vList5"/>
    <dgm:cxn modelId="{60A5F4D5-84B0-4152-8ED0-0BF7375B1F96}" type="presParOf" srcId="{465BFD57-E9F5-4A19-BD99-C44B219AA731}" destId="{AE7D7AB6-38B8-4137-AF8C-23BD4691A4AF}" srcOrd="7" destOrd="0" presId="urn:microsoft.com/office/officeart/2005/8/layout/vList5"/>
    <dgm:cxn modelId="{92E0C545-C791-4CE7-B2C4-E4F6FCF57789}" type="presParOf" srcId="{465BFD57-E9F5-4A19-BD99-C44B219AA731}" destId="{3B627DC6-DED9-4EBB-B169-437650CA0BDE}" srcOrd="8" destOrd="0" presId="urn:microsoft.com/office/officeart/2005/8/layout/vList5"/>
    <dgm:cxn modelId="{47D8F5E7-5419-4A22-9CE1-F0CD325EFE7C}" type="presParOf" srcId="{3B627DC6-DED9-4EBB-B169-437650CA0BDE}" destId="{D6363A35-C717-441B-AADD-788F9EB08EFD}" srcOrd="0" destOrd="0" presId="urn:microsoft.com/office/officeart/2005/8/layout/vList5"/>
    <dgm:cxn modelId="{529A2D7F-F5FB-4326-BCAE-E6D0C70FC414}" type="presParOf" srcId="{3B627DC6-DED9-4EBB-B169-437650CA0BDE}" destId="{07CC1151-88A5-4296-8406-FBF8846C4533}" srcOrd="1" destOrd="0" presId="urn:microsoft.com/office/officeart/2005/8/layout/vList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AF1F0D-2261-452D-A3AA-28C92AA91DD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9542BD-7535-4011-B007-3FF918846667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Leptin</a:t>
          </a:r>
          <a:endParaRPr lang="en-US" b="1" dirty="0">
            <a:solidFill>
              <a:schemeClr val="tx1"/>
            </a:solidFill>
          </a:endParaRPr>
        </a:p>
      </dgm:t>
    </dgm:pt>
    <dgm:pt modelId="{4A4BC4D8-6225-4028-AB0C-3E7C395BF5A5}" type="parTrans" cxnId="{13872C42-2B6B-4652-A28E-CF14BFADBD9E}">
      <dgm:prSet/>
      <dgm:spPr/>
      <dgm:t>
        <a:bodyPr/>
        <a:lstStyle/>
        <a:p>
          <a:endParaRPr lang="en-US"/>
        </a:p>
      </dgm:t>
    </dgm:pt>
    <dgm:pt modelId="{091FB0EA-9ABA-44F1-AE92-E2DBE511CC82}" type="sibTrans" cxnId="{13872C42-2B6B-4652-A28E-CF14BFADBD9E}">
      <dgm:prSet/>
      <dgm:spPr/>
      <dgm:t>
        <a:bodyPr/>
        <a:lstStyle/>
        <a:p>
          <a:endParaRPr lang="en-US"/>
        </a:p>
      </dgm:t>
    </dgm:pt>
    <dgm:pt modelId="{AEF7DCC5-DE7C-46D7-9108-47F09D4DF6A1}">
      <dgm:prSet/>
      <dgm:spPr/>
      <dgm:t>
        <a:bodyPr/>
        <a:lstStyle/>
        <a:p>
          <a:pPr rtl="0"/>
          <a:r>
            <a:rPr lang="en-US" dirty="0" err="1" smtClean="0"/>
            <a:t>Hambat</a:t>
          </a:r>
          <a:r>
            <a:rPr lang="en-US" dirty="0" smtClean="0"/>
            <a:t> </a:t>
          </a:r>
          <a:r>
            <a:rPr lang="en-US" dirty="0" err="1" smtClean="0"/>
            <a:t>fosforilasi</a:t>
          </a:r>
          <a:r>
            <a:rPr lang="en-US" dirty="0" smtClean="0"/>
            <a:t> </a:t>
          </a:r>
          <a:r>
            <a:rPr lang="en-US" i="1" dirty="0" smtClean="0"/>
            <a:t>insulin receptor substrate</a:t>
          </a:r>
          <a:r>
            <a:rPr lang="en-US" dirty="0" smtClean="0"/>
            <a:t>-1</a:t>
          </a:r>
          <a:endParaRPr lang="en-US" dirty="0"/>
        </a:p>
      </dgm:t>
    </dgm:pt>
    <dgm:pt modelId="{AF459237-88CD-4FD4-ADA5-3E63C5AF0F24}" type="parTrans" cxnId="{362F0AC6-E1A8-4983-B9F5-4AB379ABB6AD}">
      <dgm:prSet/>
      <dgm:spPr/>
      <dgm:t>
        <a:bodyPr/>
        <a:lstStyle/>
        <a:p>
          <a:endParaRPr lang="en-US"/>
        </a:p>
      </dgm:t>
    </dgm:pt>
    <dgm:pt modelId="{2C2BDB3D-97B7-46C8-BB51-13DC9385245D}" type="sibTrans" cxnId="{362F0AC6-E1A8-4983-B9F5-4AB379ABB6AD}">
      <dgm:prSet/>
      <dgm:spPr/>
      <dgm:t>
        <a:bodyPr/>
        <a:lstStyle/>
        <a:p>
          <a:endParaRPr lang="en-US"/>
        </a:p>
      </dgm:t>
    </dgm:pt>
    <dgm:pt modelId="{1802F6C8-B05D-4BC4-AAE4-4A377CD998F8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TNF-</a:t>
          </a:r>
          <a:r>
            <a:rPr lang="el-GR" b="1" dirty="0" smtClean="0">
              <a:solidFill>
                <a:schemeClr val="tx1"/>
              </a:solidFill>
            </a:rPr>
            <a:t>α</a:t>
          </a:r>
          <a:endParaRPr lang="en-US" b="1" dirty="0">
            <a:solidFill>
              <a:schemeClr val="tx1"/>
            </a:solidFill>
          </a:endParaRPr>
        </a:p>
      </dgm:t>
    </dgm:pt>
    <dgm:pt modelId="{61A43EDA-99B6-4165-9F15-45E27899C6F3}" type="parTrans" cxnId="{4DEEE417-FD1D-457F-A720-9CEE726F92D7}">
      <dgm:prSet/>
      <dgm:spPr/>
      <dgm:t>
        <a:bodyPr/>
        <a:lstStyle/>
        <a:p>
          <a:endParaRPr lang="en-US"/>
        </a:p>
      </dgm:t>
    </dgm:pt>
    <dgm:pt modelId="{1F23BD34-9904-4F86-AAF9-CD26B0D50FFA}" type="sibTrans" cxnId="{4DEEE417-FD1D-457F-A720-9CEE726F92D7}">
      <dgm:prSet/>
      <dgm:spPr/>
      <dgm:t>
        <a:bodyPr/>
        <a:lstStyle/>
        <a:p>
          <a:endParaRPr lang="en-US"/>
        </a:p>
      </dgm:t>
    </dgm:pt>
    <dgm:pt modelId="{398384EA-A71A-4371-9C5C-597EEBA4E8AE}">
      <dgm:prSet/>
      <dgm:spPr/>
      <dgm:t>
        <a:bodyPr/>
        <a:lstStyle/>
        <a:p>
          <a:pPr rtl="0"/>
          <a:r>
            <a:rPr lang="en-US" dirty="0" err="1" smtClean="0"/>
            <a:t>Hambat</a:t>
          </a:r>
          <a:r>
            <a:rPr lang="en-US" dirty="0" smtClean="0"/>
            <a:t> insulin signaling → </a:t>
          </a:r>
          <a:r>
            <a:rPr lang="en-US" dirty="0" err="1" smtClean="0"/>
            <a:t>hambat</a:t>
          </a:r>
          <a:r>
            <a:rPr lang="en-US" dirty="0" smtClean="0"/>
            <a:t> </a:t>
          </a:r>
          <a:r>
            <a:rPr lang="en-US" dirty="0" err="1" smtClean="0"/>
            <a:t>fosforilasi</a:t>
          </a:r>
          <a:r>
            <a:rPr lang="en-US" dirty="0" smtClean="0"/>
            <a:t> IRS-1 &amp; </a:t>
          </a:r>
          <a:r>
            <a:rPr lang="en-US" dirty="0" err="1" smtClean="0"/>
            <a:t>menekan</a:t>
          </a:r>
          <a:r>
            <a:rPr lang="en-US" dirty="0" smtClean="0"/>
            <a:t> </a:t>
          </a:r>
          <a:r>
            <a:rPr lang="en-US" dirty="0" err="1" smtClean="0"/>
            <a:t>ekspresi</a:t>
          </a:r>
          <a:r>
            <a:rPr lang="en-US" dirty="0" smtClean="0"/>
            <a:t> GLUt-4</a:t>
          </a:r>
          <a:endParaRPr lang="en-US" dirty="0"/>
        </a:p>
      </dgm:t>
    </dgm:pt>
    <dgm:pt modelId="{78FE9A10-17D7-4759-84E9-5C0E1180A525}" type="parTrans" cxnId="{2F8B418A-909B-49CE-8B11-577700E73942}">
      <dgm:prSet/>
      <dgm:spPr/>
      <dgm:t>
        <a:bodyPr/>
        <a:lstStyle/>
        <a:p>
          <a:endParaRPr lang="en-US"/>
        </a:p>
      </dgm:t>
    </dgm:pt>
    <dgm:pt modelId="{CA4D0C3C-C370-4A81-8F88-78D8481B3D7F}" type="sibTrans" cxnId="{2F8B418A-909B-49CE-8B11-577700E73942}">
      <dgm:prSet/>
      <dgm:spPr/>
      <dgm:t>
        <a:bodyPr/>
        <a:lstStyle/>
        <a:p>
          <a:endParaRPr lang="en-US"/>
        </a:p>
      </dgm:t>
    </dgm:pt>
    <dgm:pt modelId="{A66A6633-C652-481E-A5F5-E73D60A0136C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IL-6</a:t>
          </a:r>
          <a:endParaRPr lang="en-US" b="1" dirty="0">
            <a:solidFill>
              <a:schemeClr val="tx1"/>
            </a:solidFill>
          </a:endParaRPr>
        </a:p>
      </dgm:t>
    </dgm:pt>
    <dgm:pt modelId="{F1E1D47D-D888-4B9A-A45D-AA815D2FA7C7}" type="parTrans" cxnId="{D4FA56C5-47DD-441A-9808-1BDE396FE7EE}">
      <dgm:prSet/>
      <dgm:spPr/>
      <dgm:t>
        <a:bodyPr/>
        <a:lstStyle/>
        <a:p>
          <a:endParaRPr lang="en-US"/>
        </a:p>
      </dgm:t>
    </dgm:pt>
    <dgm:pt modelId="{D267428E-1ADA-4FA1-B0F9-1256D34217A3}" type="sibTrans" cxnId="{D4FA56C5-47DD-441A-9808-1BDE396FE7EE}">
      <dgm:prSet/>
      <dgm:spPr/>
      <dgm:t>
        <a:bodyPr/>
        <a:lstStyle/>
        <a:p>
          <a:endParaRPr lang="en-US"/>
        </a:p>
      </dgm:t>
    </dgm:pt>
    <dgm:pt modelId="{238DEA30-5192-46AB-ABA2-18A2A6D43613}">
      <dgm:prSet/>
      <dgm:spPr/>
      <dgm:t>
        <a:bodyPr/>
        <a:lstStyle/>
        <a:p>
          <a:pPr rtl="0"/>
          <a:r>
            <a:rPr lang="en-US" dirty="0" smtClean="0"/>
            <a:t>↑ </a:t>
          </a:r>
          <a:r>
            <a:rPr lang="en-US" dirty="0" err="1" smtClean="0"/>
            <a:t>pelepasan</a:t>
          </a:r>
          <a:r>
            <a:rPr lang="en-US" dirty="0" smtClean="0"/>
            <a:t> </a:t>
          </a:r>
          <a:r>
            <a:rPr lang="en-US" dirty="0" err="1" smtClean="0"/>
            <a:t>glukagon</a:t>
          </a:r>
          <a:r>
            <a:rPr lang="en-US" dirty="0" smtClean="0"/>
            <a:t> &amp; </a:t>
          </a:r>
          <a:r>
            <a:rPr lang="en-US" dirty="0" err="1" smtClean="0"/>
            <a:t>kortisol</a:t>
          </a:r>
          <a:r>
            <a:rPr lang="en-US" dirty="0" smtClean="0"/>
            <a:t> → ↑ </a:t>
          </a:r>
          <a:r>
            <a:rPr lang="en-US" dirty="0" err="1" smtClean="0"/>
            <a:t>glukoneogenesis</a:t>
          </a:r>
          <a:endParaRPr lang="en-US" dirty="0"/>
        </a:p>
      </dgm:t>
    </dgm:pt>
    <dgm:pt modelId="{907FE018-275E-40F3-8D33-8DC9A5DCFCA3}" type="parTrans" cxnId="{F382E78F-DCF4-4E75-B2D5-C489829D0037}">
      <dgm:prSet/>
      <dgm:spPr/>
      <dgm:t>
        <a:bodyPr/>
        <a:lstStyle/>
        <a:p>
          <a:endParaRPr lang="en-US"/>
        </a:p>
      </dgm:t>
    </dgm:pt>
    <dgm:pt modelId="{903DB1AD-A9BD-42B3-A3AE-F917A9BF463A}" type="sibTrans" cxnId="{F382E78F-DCF4-4E75-B2D5-C489829D0037}">
      <dgm:prSet/>
      <dgm:spPr/>
      <dgm:t>
        <a:bodyPr/>
        <a:lstStyle/>
        <a:p>
          <a:endParaRPr lang="en-US"/>
        </a:p>
      </dgm:t>
    </dgm:pt>
    <dgm:pt modelId="{07F94F98-3564-40F3-BC57-C9D41C5070C8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Resistin</a:t>
          </a:r>
          <a:endParaRPr lang="en-US" b="1" dirty="0">
            <a:solidFill>
              <a:schemeClr val="tx1"/>
            </a:solidFill>
          </a:endParaRPr>
        </a:p>
      </dgm:t>
    </dgm:pt>
    <dgm:pt modelId="{6C2DFC9A-D497-4D8A-AABA-5BBA22146C7F}" type="parTrans" cxnId="{1D5D520A-4535-4CD2-973A-2024F78AD480}">
      <dgm:prSet/>
      <dgm:spPr/>
      <dgm:t>
        <a:bodyPr/>
        <a:lstStyle/>
        <a:p>
          <a:endParaRPr lang="en-US"/>
        </a:p>
      </dgm:t>
    </dgm:pt>
    <dgm:pt modelId="{E19CB671-34A3-412C-95B3-41EAD9A5279F}" type="sibTrans" cxnId="{1D5D520A-4535-4CD2-973A-2024F78AD480}">
      <dgm:prSet/>
      <dgm:spPr/>
      <dgm:t>
        <a:bodyPr/>
        <a:lstStyle/>
        <a:p>
          <a:endParaRPr lang="en-US"/>
        </a:p>
      </dgm:t>
    </dgm:pt>
    <dgm:pt modelId="{E8EBB5DC-A6A7-48C8-BCB4-D4BF4DDC980F}">
      <dgm:prSet/>
      <dgm:spPr/>
      <dgm:t>
        <a:bodyPr/>
        <a:lstStyle/>
        <a:p>
          <a:pPr rtl="0"/>
          <a:r>
            <a:rPr lang="en-US" i="1" dirty="0" err="1" smtClean="0"/>
            <a:t>Signalling</a:t>
          </a:r>
          <a:r>
            <a:rPr lang="en-US" i="1" dirty="0" smtClean="0"/>
            <a:t> molecule</a:t>
          </a:r>
          <a:endParaRPr lang="en-US" dirty="0"/>
        </a:p>
      </dgm:t>
    </dgm:pt>
    <dgm:pt modelId="{EC1F0CAD-3C7B-4E70-80D1-D4E94533090E}" type="parTrans" cxnId="{61A6AB09-8DCB-491D-90D3-F98DC9AEABB9}">
      <dgm:prSet/>
      <dgm:spPr/>
      <dgm:t>
        <a:bodyPr/>
        <a:lstStyle/>
        <a:p>
          <a:endParaRPr lang="en-US"/>
        </a:p>
      </dgm:t>
    </dgm:pt>
    <dgm:pt modelId="{9CE403C1-AD92-479D-92B2-83FE11CB86AA}" type="sibTrans" cxnId="{61A6AB09-8DCB-491D-90D3-F98DC9AEABB9}">
      <dgm:prSet/>
      <dgm:spPr/>
      <dgm:t>
        <a:bodyPr/>
        <a:lstStyle/>
        <a:p>
          <a:endParaRPr lang="en-US"/>
        </a:p>
      </dgm:t>
    </dgm:pt>
    <dgm:pt modelId="{6FACB231-BF5D-411E-ABA9-98E561DE4363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Adiponektin</a:t>
          </a:r>
          <a:endParaRPr lang="en-US" b="1" dirty="0">
            <a:solidFill>
              <a:schemeClr val="tx1"/>
            </a:solidFill>
          </a:endParaRPr>
        </a:p>
      </dgm:t>
    </dgm:pt>
    <dgm:pt modelId="{FD6CBA27-95AE-4EB5-A59C-F77EB77476D2}" type="parTrans" cxnId="{DE60FAB6-3581-4EED-887F-4F8D399AEF7D}">
      <dgm:prSet/>
      <dgm:spPr/>
      <dgm:t>
        <a:bodyPr/>
        <a:lstStyle/>
        <a:p>
          <a:endParaRPr lang="en-US"/>
        </a:p>
      </dgm:t>
    </dgm:pt>
    <dgm:pt modelId="{8CCA6C54-EF3F-4795-B686-C3D67211B5DC}" type="sibTrans" cxnId="{DE60FAB6-3581-4EED-887F-4F8D399AEF7D}">
      <dgm:prSet/>
      <dgm:spPr/>
      <dgm:t>
        <a:bodyPr/>
        <a:lstStyle/>
        <a:p>
          <a:endParaRPr lang="en-US"/>
        </a:p>
      </dgm:t>
    </dgm:pt>
    <dgm:pt modelId="{845C1032-65DE-4A2D-997D-AD96B3590F4B}">
      <dgm:prSet/>
      <dgm:spPr/>
      <dgm:t>
        <a:bodyPr/>
        <a:lstStyle/>
        <a:p>
          <a:pPr rtl="0"/>
          <a:r>
            <a:rPr lang="en-US" dirty="0" err="1" smtClean="0"/>
            <a:t>Mencegah</a:t>
          </a:r>
          <a:r>
            <a:rPr lang="en-US" dirty="0" smtClean="0"/>
            <a:t> </a:t>
          </a:r>
          <a:r>
            <a:rPr lang="en-US" dirty="0" err="1" smtClean="0"/>
            <a:t>resistensi</a:t>
          </a:r>
          <a:r>
            <a:rPr lang="en-US" dirty="0" smtClean="0"/>
            <a:t> insulin</a:t>
          </a:r>
          <a:endParaRPr lang="en-US" dirty="0"/>
        </a:p>
      </dgm:t>
    </dgm:pt>
    <dgm:pt modelId="{EDDD07E6-9EC9-455D-B70A-F075418E814B}" type="parTrans" cxnId="{27E99080-D8C0-4028-A5BE-2993F4EF945E}">
      <dgm:prSet/>
      <dgm:spPr/>
      <dgm:t>
        <a:bodyPr/>
        <a:lstStyle/>
        <a:p>
          <a:endParaRPr lang="en-US"/>
        </a:p>
      </dgm:t>
    </dgm:pt>
    <dgm:pt modelId="{C3627CE4-3DF6-4E51-8A0F-AE920528B392}" type="sibTrans" cxnId="{27E99080-D8C0-4028-A5BE-2993F4EF945E}">
      <dgm:prSet/>
      <dgm:spPr/>
      <dgm:t>
        <a:bodyPr/>
        <a:lstStyle/>
        <a:p>
          <a:endParaRPr lang="en-US"/>
        </a:p>
      </dgm:t>
    </dgm:pt>
    <dgm:pt modelId="{8F426D8F-032E-468D-92F1-D265DE3FB289}">
      <dgm:prSet/>
      <dgm:spPr/>
      <dgm:t>
        <a:bodyPr/>
        <a:lstStyle/>
        <a:p>
          <a:pPr rtl="0"/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saraf</a:t>
          </a:r>
          <a:r>
            <a:rPr lang="en-US" dirty="0" smtClean="0"/>
            <a:t> </a:t>
          </a:r>
          <a:r>
            <a:rPr lang="en-US" dirty="0" err="1" smtClean="0"/>
            <a:t>perifer</a:t>
          </a:r>
          <a:r>
            <a:rPr lang="en-US" dirty="0" smtClean="0"/>
            <a:t> &amp; </a:t>
          </a:r>
          <a:r>
            <a:rPr lang="en-US" dirty="0" err="1" smtClean="0"/>
            <a:t>pusat</a:t>
          </a:r>
          <a:endParaRPr lang="en-US" dirty="0"/>
        </a:p>
      </dgm:t>
    </dgm:pt>
    <dgm:pt modelId="{235B0568-E19B-4111-84DE-681399E20952}" type="parTrans" cxnId="{7C7444FF-F2D3-4302-9F8B-6BE39EB2ECF0}">
      <dgm:prSet/>
      <dgm:spPr/>
    </dgm:pt>
    <dgm:pt modelId="{74976394-3FD9-483D-93F8-7E4F96DD5996}" type="sibTrans" cxnId="{7C7444FF-F2D3-4302-9F8B-6BE39EB2ECF0}">
      <dgm:prSet/>
      <dgm:spPr/>
    </dgm:pt>
    <dgm:pt modelId="{2A4B20BD-8F4B-4826-ACEE-660F1371E76F}" type="pres">
      <dgm:prSet presAssocID="{1BAF1F0D-2261-452D-A3AA-28C92AA91DD8}" presName="Name0" presStyleCnt="0">
        <dgm:presLayoutVars>
          <dgm:dir/>
          <dgm:animLvl val="lvl"/>
          <dgm:resizeHandles val="exact"/>
        </dgm:presLayoutVars>
      </dgm:prSet>
      <dgm:spPr/>
    </dgm:pt>
    <dgm:pt modelId="{0BF615B2-502E-4672-9EFA-31B867936696}" type="pres">
      <dgm:prSet presAssocID="{E59542BD-7535-4011-B007-3FF918846667}" presName="linNode" presStyleCnt="0"/>
      <dgm:spPr/>
    </dgm:pt>
    <dgm:pt modelId="{18E02EEF-C79F-46C8-A249-2EA47121CD21}" type="pres">
      <dgm:prSet presAssocID="{E59542BD-7535-4011-B007-3FF91884666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AB164-8B76-49EE-B78E-6444759527C4}" type="pres">
      <dgm:prSet presAssocID="{E59542BD-7535-4011-B007-3FF918846667}" presName="descendantText" presStyleLbl="alignAccFollowNode1" presStyleIdx="0" presStyleCnt="5">
        <dgm:presLayoutVars>
          <dgm:bulletEnabled val="1"/>
        </dgm:presLayoutVars>
      </dgm:prSet>
      <dgm:spPr/>
    </dgm:pt>
    <dgm:pt modelId="{7C5A727D-773A-458B-B853-112D8D405A77}" type="pres">
      <dgm:prSet presAssocID="{091FB0EA-9ABA-44F1-AE92-E2DBE511CC82}" presName="sp" presStyleCnt="0"/>
      <dgm:spPr/>
    </dgm:pt>
    <dgm:pt modelId="{5C83E231-769B-4DFB-BB3E-CB93C8EFAB6B}" type="pres">
      <dgm:prSet presAssocID="{1802F6C8-B05D-4BC4-AAE4-4A377CD998F8}" presName="linNode" presStyleCnt="0"/>
      <dgm:spPr/>
    </dgm:pt>
    <dgm:pt modelId="{A514FAAC-BE71-40E0-8141-251E8EFF9220}" type="pres">
      <dgm:prSet presAssocID="{1802F6C8-B05D-4BC4-AAE4-4A377CD998F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B1F4AA6C-0BFD-4F75-B929-9AF7C3D07E65}" type="pres">
      <dgm:prSet presAssocID="{1802F6C8-B05D-4BC4-AAE4-4A377CD998F8}" presName="descendantText" presStyleLbl="alignAccFollowNode1" presStyleIdx="1" presStyleCnt="5">
        <dgm:presLayoutVars>
          <dgm:bulletEnabled val="1"/>
        </dgm:presLayoutVars>
      </dgm:prSet>
      <dgm:spPr/>
    </dgm:pt>
    <dgm:pt modelId="{B0216A70-4A8F-4168-BE3D-2AE19E77CE37}" type="pres">
      <dgm:prSet presAssocID="{1F23BD34-9904-4F86-AAF9-CD26B0D50FFA}" presName="sp" presStyleCnt="0"/>
      <dgm:spPr/>
    </dgm:pt>
    <dgm:pt modelId="{E67F1CB5-72D4-458D-BB2A-A4619AE1EC29}" type="pres">
      <dgm:prSet presAssocID="{A66A6633-C652-481E-A5F5-E73D60A0136C}" presName="linNode" presStyleCnt="0"/>
      <dgm:spPr/>
    </dgm:pt>
    <dgm:pt modelId="{E0B5C341-B3C3-4E34-9826-BCB0743F0C19}" type="pres">
      <dgm:prSet presAssocID="{A66A6633-C652-481E-A5F5-E73D60A0136C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2AA27B4-BFDB-4AE7-B09F-92B6995E1996}" type="pres">
      <dgm:prSet presAssocID="{A66A6633-C652-481E-A5F5-E73D60A0136C}" presName="descendantText" presStyleLbl="alignAccFollowNode1" presStyleIdx="2" presStyleCnt="5">
        <dgm:presLayoutVars>
          <dgm:bulletEnabled val="1"/>
        </dgm:presLayoutVars>
      </dgm:prSet>
      <dgm:spPr/>
    </dgm:pt>
    <dgm:pt modelId="{2C4105C2-6447-4BF2-A23D-A0BCA0888D1B}" type="pres">
      <dgm:prSet presAssocID="{D267428E-1ADA-4FA1-B0F9-1256D34217A3}" presName="sp" presStyleCnt="0"/>
      <dgm:spPr/>
    </dgm:pt>
    <dgm:pt modelId="{A1575EFB-49DC-4886-9596-43A2B4FD1111}" type="pres">
      <dgm:prSet presAssocID="{07F94F98-3564-40F3-BC57-C9D41C5070C8}" presName="linNode" presStyleCnt="0"/>
      <dgm:spPr/>
    </dgm:pt>
    <dgm:pt modelId="{16BE4341-C337-464D-B7D9-BB64B0C2BEB3}" type="pres">
      <dgm:prSet presAssocID="{07F94F98-3564-40F3-BC57-C9D41C5070C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16E69931-A4F8-4370-9BCF-1026CE76A508}" type="pres">
      <dgm:prSet presAssocID="{07F94F98-3564-40F3-BC57-C9D41C5070C8}" presName="descendantText" presStyleLbl="alignAccFollowNode1" presStyleIdx="3" presStyleCnt="5">
        <dgm:presLayoutVars>
          <dgm:bulletEnabled val="1"/>
        </dgm:presLayoutVars>
      </dgm:prSet>
      <dgm:spPr/>
    </dgm:pt>
    <dgm:pt modelId="{1AA603EC-5BBD-43A6-AF79-156F5CCA0613}" type="pres">
      <dgm:prSet presAssocID="{E19CB671-34A3-412C-95B3-41EAD9A5279F}" presName="sp" presStyleCnt="0"/>
      <dgm:spPr/>
    </dgm:pt>
    <dgm:pt modelId="{9C2FF431-DE10-415C-8273-DF69F6C21664}" type="pres">
      <dgm:prSet presAssocID="{6FACB231-BF5D-411E-ABA9-98E561DE4363}" presName="linNode" presStyleCnt="0"/>
      <dgm:spPr/>
    </dgm:pt>
    <dgm:pt modelId="{43E75769-CF1E-41A1-A8F9-E778FCF94C98}" type="pres">
      <dgm:prSet presAssocID="{6FACB231-BF5D-411E-ABA9-98E561DE4363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B18F621C-FAC9-492C-8EAC-9AC73BA15F0F}" type="pres">
      <dgm:prSet presAssocID="{6FACB231-BF5D-411E-ABA9-98E561DE4363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13872C42-2B6B-4652-A28E-CF14BFADBD9E}" srcId="{1BAF1F0D-2261-452D-A3AA-28C92AA91DD8}" destId="{E59542BD-7535-4011-B007-3FF918846667}" srcOrd="0" destOrd="0" parTransId="{4A4BC4D8-6225-4028-AB0C-3E7C395BF5A5}" sibTransId="{091FB0EA-9ABA-44F1-AE92-E2DBE511CC82}"/>
    <dgm:cxn modelId="{7C7444FF-F2D3-4302-9F8B-6BE39EB2ECF0}" srcId="{E59542BD-7535-4011-B007-3FF918846667}" destId="{8F426D8F-032E-468D-92F1-D265DE3FB289}" srcOrd="0" destOrd="0" parTransId="{235B0568-E19B-4111-84DE-681399E20952}" sibTransId="{74976394-3FD9-483D-93F8-7E4F96DD5996}"/>
    <dgm:cxn modelId="{FED09CBF-183A-4FF3-A54F-189047AC5CD9}" type="presOf" srcId="{E59542BD-7535-4011-B007-3FF918846667}" destId="{18E02EEF-C79F-46C8-A249-2EA47121CD21}" srcOrd="0" destOrd="0" presId="urn:microsoft.com/office/officeart/2005/8/layout/vList5"/>
    <dgm:cxn modelId="{DE60FAB6-3581-4EED-887F-4F8D399AEF7D}" srcId="{1BAF1F0D-2261-452D-A3AA-28C92AA91DD8}" destId="{6FACB231-BF5D-411E-ABA9-98E561DE4363}" srcOrd="4" destOrd="0" parTransId="{FD6CBA27-95AE-4EB5-A59C-F77EB77476D2}" sibTransId="{8CCA6C54-EF3F-4795-B686-C3D67211B5DC}"/>
    <dgm:cxn modelId="{C95884A3-E830-4084-8BE3-D76E03476B91}" type="presOf" srcId="{A66A6633-C652-481E-A5F5-E73D60A0136C}" destId="{E0B5C341-B3C3-4E34-9826-BCB0743F0C19}" srcOrd="0" destOrd="0" presId="urn:microsoft.com/office/officeart/2005/8/layout/vList5"/>
    <dgm:cxn modelId="{AD65BFEE-1BA4-45B5-894A-447B09CD7746}" type="presOf" srcId="{238DEA30-5192-46AB-ABA2-18A2A6D43613}" destId="{92AA27B4-BFDB-4AE7-B09F-92B6995E1996}" srcOrd="0" destOrd="0" presId="urn:microsoft.com/office/officeart/2005/8/layout/vList5"/>
    <dgm:cxn modelId="{D4FA56C5-47DD-441A-9808-1BDE396FE7EE}" srcId="{1BAF1F0D-2261-452D-A3AA-28C92AA91DD8}" destId="{A66A6633-C652-481E-A5F5-E73D60A0136C}" srcOrd="2" destOrd="0" parTransId="{F1E1D47D-D888-4B9A-A45D-AA815D2FA7C7}" sibTransId="{D267428E-1ADA-4FA1-B0F9-1256D34217A3}"/>
    <dgm:cxn modelId="{857B6148-916B-4B9E-A98B-67DC61F96C59}" type="presOf" srcId="{E8EBB5DC-A6A7-48C8-BCB4-D4BF4DDC980F}" destId="{16E69931-A4F8-4370-9BCF-1026CE76A508}" srcOrd="0" destOrd="0" presId="urn:microsoft.com/office/officeart/2005/8/layout/vList5"/>
    <dgm:cxn modelId="{1D5D520A-4535-4CD2-973A-2024F78AD480}" srcId="{1BAF1F0D-2261-452D-A3AA-28C92AA91DD8}" destId="{07F94F98-3564-40F3-BC57-C9D41C5070C8}" srcOrd="3" destOrd="0" parTransId="{6C2DFC9A-D497-4D8A-AABA-5BBA22146C7F}" sibTransId="{E19CB671-34A3-412C-95B3-41EAD9A5279F}"/>
    <dgm:cxn modelId="{B5EDF928-F8E9-474E-9AF2-F818C41CF650}" type="presOf" srcId="{1BAF1F0D-2261-452D-A3AA-28C92AA91DD8}" destId="{2A4B20BD-8F4B-4826-ACEE-660F1371E76F}" srcOrd="0" destOrd="0" presId="urn:microsoft.com/office/officeart/2005/8/layout/vList5"/>
    <dgm:cxn modelId="{104B8B62-636C-4C5C-BAB3-C725AE30D3B5}" type="presOf" srcId="{07F94F98-3564-40F3-BC57-C9D41C5070C8}" destId="{16BE4341-C337-464D-B7D9-BB64B0C2BEB3}" srcOrd="0" destOrd="0" presId="urn:microsoft.com/office/officeart/2005/8/layout/vList5"/>
    <dgm:cxn modelId="{2F8B418A-909B-49CE-8B11-577700E73942}" srcId="{1802F6C8-B05D-4BC4-AAE4-4A377CD998F8}" destId="{398384EA-A71A-4371-9C5C-597EEBA4E8AE}" srcOrd="0" destOrd="0" parTransId="{78FE9A10-17D7-4759-84E9-5C0E1180A525}" sibTransId="{CA4D0C3C-C370-4A81-8F88-78D8481B3D7F}"/>
    <dgm:cxn modelId="{387FA198-52BF-4411-8A46-B95F239DF7E5}" type="presOf" srcId="{1802F6C8-B05D-4BC4-AAE4-4A377CD998F8}" destId="{A514FAAC-BE71-40E0-8141-251E8EFF9220}" srcOrd="0" destOrd="0" presId="urn:microsoft.com/office/officeart/2005/8/layout/vList5"/>
    <dgm:cxn modelId="{61A6AB09-8DCB-491D-90D3-F98DC9AEABB9}" srcId="{07F94F98-3564-40F3-BC57-C9D41C5070C8}" destId="{E8EBB5DC-A6A7-48C8-BCB4-D4BF4DDC980F}" srcOrd="0" destOrd="0" parTransId="{EC1F0CAD-3C7B-4E70-80D1-D4E94533090E}" sibTransId="{9CE403C1-AD92-479D-92B2-83FE11CB86AA}"/>
    <dgm:cxn modelId="{4DEEE417-FD1D-457F-A720-9CEE726F92D7}" srcId="{1BAF1F0D-2261-452D-A3AA-28C92AA91DD8}" destId="{1802F6C8-B05D-4BC4-AAE4-4A377CD998F8}" srcOrd="1" destOrd="0" parTransId="{61A43EDA-99B6-4165-9F15-45E27899C6F3}" sibTransId="{1F23BD34-9904-4F86-AAF9-CD26B0D50FFA}"/>
    <dgm:cxn modelId="{F382E78F-DCF4-4E75-B2D5-C489829D0037}" srcId="{A66A6633-C652-481E-A5F5-E73D60A0136C}" destId="{238DEA30-5192-46AB-ABA2-18A2A6D43613}" srcOrd="0" destOrd="0" parTransId="{907FE018-275E-40F3-8D33-8DC9A5DCFCA3}" sibTransId="{903DB1AD-A9BD-42B3-A3AE-F917A9BF463A}"/>
    <dgm:cxn modelId="{27E99080-D8C0-4028-A5BE-2993F4EF945E}" srcId="{6FACB231-BF5D-411E-ABA9-98E561DE4363}" destId="{845C1032-65DE-4A2D-997D-AD96B3590F4B}" srcOrd="0" destOrd="0" parTransId="{EDDD07E6-9EC9-455D-B70A-F075418E814B}" sibTransId="{C3627CE4-3DF6-4E51-8A0F-AE920528B392}"/>
    <dgm:cxn modelId="{83B0FADD-161B-4E1D-9B1F-6D1214E9169F}" type="presOf" srcId="{6FACB231-BF5D-411E-ABA9-98E561DE4363}" destId="{43E75769-CF1E-41A1-A8F9-E778FCF94C98}" srcOrd="0" destOrd="0" presId="urn:microsoft.com/office/officeart/2005/8/layout/vList5"/>
    <dgm:cxn modelId="{AF70CB4E-BD54-42C7-A9B4-D36325DE272E}" type="presOf" srcId="{398384EA-A71A-4371-9C5C-597EEBA4E8AE}" destId="{B1F4AA6C-0BFD-4F75-B929-9AF7C3D07E65}" srcOrd="0" destOrd="0" presId="urn:microsoft.com/office/officeart/2005/8/layout/vList5"/>
    <dgm:cxn modelId="{C75CFBE6-F46C-4091-82A5-F27944C00F3A}" type="presOf" srcId="{AEF7DCC5-DE7C-46D7-9108-47F09D4DF6A1}" destId="{02EAB164-8B76-49EE-B78E-6444759527C4}" srcOrd="0" destOrd="1" presId="urn:microsoft.com/office/officeart/2005/8/layout/vList5"/>
    <dgm:cxn modelId="{2B1EB642-8FB5-4627-A6D7-F101533380E9}" type="presOf" srcId="{845C1032-65DE-4A2D-997D-AD96B3590F4B}" destId="{B18F621C-FAC9-492C-8EAC-9AC73BA15F0F}" srcOrd="0" destOrd="0" presId="urn:microsoft.com/office/officeart/2005/8/layout/vList5"/>
    <dgm:cxn modelId="{362F0AC6-E1A8-4983-B9F5-4AB379ABB6AD}" srcId="{E59542BD-7535-4011-B007-3FF918846667}" destId="{AEF7DCC5-DE7C-46D7-9108-47F09D4DF6A1}" srcOrd="1" destOrd="0" parTransId="{AF459237-88CD-4FD4-ADA5-3E63C5AF0F24}" sibTransId="{2C2BDB3D-97B7-46C8-BB51-13DC9385245D}"/>
    <dgm:cxn modelId="{677A4A59-75CB-42BF-B2A1-9574E13CBF17}" type="presOf" srcId="{8F426D8F-032E-468D-92F1-D265DE3FB289}" destId="{02EAB164-8B76-49EE-B78E-6444759527C4}" srcOrd="0" destOrd="0" presId="urn:microsoft.com/office/officeart/2005/8/layout/vList5"/>
    <dgm:cxn modelId="{AB2285EA-D208-42EB-8A30-CFF4D7D4C1BB}" type="presParOf" srcId="{2A4B20BD-8F4B-4826-ACEE-660F1371E76F}" destId="{0BF615B2-502E-4672-9EFA-31B867936696}" srcOrd="0" destOrd="0" presId="urn:microsoft.com/office/officeart/2005/8/layout/vList5"/>
    <dgm:cxn modelId="{CB9E1BAE-FB9B-46AC-976A-F63DB43B8AC5}" type="presParOf" srcId="{0BF615B2-502E-4672-9EFA-31B867936696}" destId="{18E02EEF-C79F-46C8-A249-2EA47121CD21}" srcOrd="0" destOrd="0" presId="urn:microsoft.com/office/officeart/2005/8/layout/vList5"/>
    <dgm:cxn modelId="{1FA4F494-2DDD-4FD1-BC75-F1988B653450}" type="presParOf" srcId="{0BF615B2-502E-4672-9EFA-31B867936696}" destId="{02EAB164-8B76-49EE-B78E-6444759527C4}" srcOrd="1" destOrd="0" presId="urn:microsoft.com/office/officeart/2005/8/layout/vList5"/>
    <dgm:cxn modelId="{6DF6915E-EA76-4376-9065-6F7A322C3171}" type="presParOf" srcId="{2A4B20BD-8F4B-4826-ACEE-660F1371E76F}" destId="{7C5A727D-773A-458B-B853-112D8D405A77}" srcOrd="1" destOrd="0" presId="urn:microsoft.com/office/officeart/2005/8/layout/vList5"/>
    <dgm:cxn modelId="{26C5C76B-9A11-4EB6-A77D-3750C911AE79}" type="presParOf" srcId="{2A4B20BD-8F4B-4826-ACEE-660F1371E76F}" destId="{5C83E231-769B-4DFB-BB3E-CB93C8EFAB6B}" srcOrd="2" destOrd="0" presId="urn:microsoft.com/office/officeart/2005/8/layout/vList5"/>
    <dgm:cxn modelId="{B57BB973-2667-464E-BDF7-5EFEECF04DAB}" type="presParOf" srcId="{5C83E231-769B-4DFB-BB3E-CB93C8EFAB6B}" destId="{A514FAAC-BE71-40E0-8141-251E8EFF9220}" srcOrd="0" destOrd="0" presId="urn:microsoft.com/office/officeart/2005/8/layout/vList5"/>
    <dgm:cxn modelId="{0C9567EB-339A-4CFC-BE9C-C571975683EC}" type="presParOf" srcId="{5C83E231-769B-4DFB-BB3E-CB93C8EFAB6B}" destId="{B1F4AA6C-0BFD-4F75-B929-9AF7C3D07E65}" srcOrd="1" destOrd="0" presId="urn:microsoft.com/office/officeart/2005/8/layout/vList5"/>
    <dgm:cxn modelId="{E537C38C-635F-4DDC-A5F2-1E8CD46877AB}" type="presParOf" srcId="{2A4B20BD-8F4B-4826-ACEE-660F1371E76F}" destId="{B0216A70-4A8F-4168-BE3D-2AE19E77CE37}" srcOrd="3" destOrd="0" presId="urn:microsoft.com/office/officeart/2005/8/layout/vList5"/>
    <dgm:cxn modelId="{52A1443B-AE1B-45C8-A6D2-A289DAF057FA}" type="presParOf" srcId="{2A4B20BD-8F4B-4826-ACEE-660F1371E76F}" destId="{E67F1CB5-72D4-458D-BB2A-A4619AE1EC29}" srcOrd="4" destOrd="0" presId="urn:microsoft.com/office/officeart/2005/8/layout/vList5"/>
    <dgm:cxn modelId="{9731E193-4007-4A7C-AC54-78F386AE99A0}" type="presParOf" srcId="{E67F1CB5-72D4-458D-BB2A-A4619AE1EC29}" destId="{E0B5C341-B3C3-4E34-9826-BCB0743F0C19}" srcOrd="0" destOrd="0" presId="urn:microsoft.com/office/officeart/2005/8/layout/vList5"/>
    <dgm:cxn modelId="{6C347FFB-7E2F-4157-B0E0-6F2334433C18}" type="presParOf" srcId="{E67F1CB5-72D4-458D-BB2A-A4619AE1EC29}" destId="{92AA27B4-BFDB-4AE7-B09F-92B6995E1996}" srcOrd="1" destOrd="0" presId="urn:microsoft.com/office/officeart/2005/8/layout/vList5"/>
    <dgm:cxn modelId="{0668C0C2-648D-4367-BD01-C8D80B7EAD2B}" type="presParOf" srcId="{2A4B20BD-8F4B-4826-ACEE-660F1371E76F}" destId="{2C4105C2-6447-4BF2-A23D-A0BCA0888D1B}" srcOrd="5" destOrd="0" presId="urn:microsoft.com/office/officeart/2005/8/layout/vList5"/>
    <dgm:cxn modelId="{86F00F70-368F-4605-B356-B7AC9CE7B1E9}" type="presParOf" srcId="{2A4B20BD-8F4B-4826-ACEE-660F1371E76F}" destId="{A1575EFB-49DC-4886-9596-43A2B4FD1111}" srcOrd="6" destOrd="0" presId="urn:microsoft.com/office/officeart/2005/8/layout/vList5"/>
    <dgm:cxn modelId="{1F2088EB-A0B7-486F-BD10-B9A65DC916D3}" type="presParOf" srcId="{A1575EFB-49DC-4886-9596-43A2B4FD1111}" destId="{16BE4341-C337-464D-B7D9-BB64B0C2BEB3}" srcOrd="0" destOrd="0" presId="urn:microsoft.com/office/officeart/2005/8/layout/vList5"/>
    <dgm:cxn modelId="{E43E4450-40DD-476B-BB6B-456C5243558A}" type="presParOf" srcId="{A1575EFB-49DC-4886-9596-43A2B4FD1111}" destId="{16E69931-A4F8-4370-9BCF-1026CE76A508}" srcOrd="1" destOrd="0" presId="urn:microsoft.com/office/officeart/2005/8/layout/vList5"/>
    <dgm:cxn modelId="{778F7128-63C1-4A1E-A34D-B658DBEB3211}" type="presParOf" srcId="{2A4B20BD-8F4B-4826-ACEE-660F1371E76F}" destId="{1AA603EC-5BBD-43A6-AF79-156F5CCA0613}" srcOrd="7" destOrd="0" presId="urn:microsoft.com/office/officeart/2005/8/layout/vList5"/>
    <dgm:cxn modelId="{780E17E3-E615-4169-828E-DFA63224BB30}" type="presParOf" srcId="{2A4B20BD-8F4B-4826-ACEE-660F1371E76F}" destId="{9C2FF431-DE10-415C-8273-DF69F6C21664}" srcOrd="8" destOrd="0" presId="urn:microsoft.com/office/officeart/2005/8/layout/vList5"/>
    <dgm:cxn modelId="{753315DB-0EAD-4C50-828D-621DE50B7530}" type="presParOf" srcId="{9C2FF431-DE10-415C-8273-DF69F6C21664}" destId="{43E75769-CF1E-41A1-A8F9-E778FCF94C98}" srcOrd="0" destOrd="0" presId="urn:microsoft.com/office/officeart/2005/8/layout/vList5"/>
    <dgm:cxn modelId="{B9B8B3CB-0A82-47CF-A1FD-AE3CAC73C71C}" type="presParOf" srcId="{9C2FF431-DE10-415C-8273-DF69F6C21664}" destId="{B18F621C-FAC9-492C-8EAC-9AC73BA15F0F}" srcOrd="1" destOrd="0" presId="urn:microsoft.com/office/officeart/2005/8/layout/vList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72F857-4B56-4A93-AA6E-F12E1D7D910E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CEFC3C-9C5E-47A7-87C5-CDF4D165A094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Obesitas</a:t>
          </a:r>
          <a:r>
            <a:rPr lang="en-US" b="1" dirty="0" smtClean="0">
              <a:solidFill>
                <a:schemeClr val="tx1"/>
              </a:solidFill>
            </a:rPr>
            <a:t> </a:t>
          </a:r>
          <a:endParaRPr lang="en-US" b="1" dirty="0">
            <a:solidFill>
              <a:schemeClr val="tx1"/>
            </a:solidFill>
          </a:endParaRPr>
        </a:p>
      </dgm:t>
    </dgm:pt>
    <dgm:pt modelId="{5B98AA42-4BC9-4C1D-A51D-9ED2C7E99E7B}" type="parTrans" cxnId="{FE9FD22C-82C7-450F-B529-77599E08AC43}">
      <dgm:prSet/>
      <dgm:spPr/>
      <dgm:t>
        <a:bodyPr/>
        <a:lstStyle/>
        <a:p>
          <a:endParaRPr lang="en-US"/>
        </a:p>
      </dgm:t>
    </dgm:pt>
    <dgm:pt modelId="{3295E5ED-3518-4BB8-8E67-30BDD1C09C01}" type="sibTrans" cxnId="{FE9FD22C-82C7-450F-B529-77599E08AC43}">
      <dgm:prSet/>
      <dgm:spPr/>
      <dgm:t>
        <a:bodyPr/>
        <a:lstStyle/>
        <a:p>
          <a:endParaRPr lang="en-US"/>
        </a:p>
      </dgm:t>
    </dgm:pt>
    <dgm:pt modelId="{6E9595B6-BAB6-41D8-81C8-FB1B0EEB12F6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Jaringan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adiposa</a:t>
          </a:r>
          <a:endParaRPr lang="en-US" b="1" dirty="0">
            <a:solidFill>
              <a:schemeClr val="tx1"/>
            </a:solidFill>
          </a:endParaRPr>
        </a:p>
      </dgm:t>
    </dgm:pt>
    <dgm:pt modelId="{4C7E7832-E102-495A-82B7-8029CB4891AC}" type="parTrans" cxnId="{D56966F0-C33E-4496-B976-F1B14F64EB9F}">
      <dgm:prSet/>
      <dgm:spPr/>
      <dgm:t>
        <a:bodyPr/>
        <a:lstStyle/>
        <a:p>
          <a:endParaRPr lang="en-US"/>
        </a:p>
      </dgm:t>
    </dgm:pt>
    <dgm:pt modelId="{50ACCC3D-B9F6-470F-AB72-B9204B0C4322}" type="sibTrans" cxnId="{D56966F0-C33E-4496-B976-F1B14F64EB9F}">
      <dgm:prSet/>
      <dgm:spPr/>
      <dgm:t>
        <a:bodyPr/>
        <a:lstStyle/>
        <a:p>
          <a:endParaRPr lang="en-US"/>
        </a:p>
      </dgm:t>
    </dgm:pt>
    <dgm:pt modelId="{6A73373A-2084-4579-ACE7-8E3E66CEF11A}">
      <dgm:prSet custT="1"/>
      <dgm:spPr/>
      <dgm:t>
        <a:bodyPr/>
        <a:lstStyle/>
        <a:p>
          <a:pPr rtl="0"/>
          <a:r>
            <a:rPr lang="en-US" sz="2400" dirty="0" err="1" smtClean="0"/>
            <a:t>leptin</a:t>
          </a:r>
          <a:r>
            <a:rPr lang="en-US" sz="2400" dirty="0" smtClean="0"/>
            <a:t>, </a:t>
          </a:r>
          <a:r>
            <a:rPr lang="en-US" sz="2400" dirty="0" err="1" smtClean="0"/>
            <a:t>adiponektin</a:t>
          </a:r>
          <a:r>
            <a:rPr lang="en-US" sz="2400" dirty="0" smtClean="0"/>
            <a:t>, TNF-</a:t>
          </a:r>
          <a:r>
            <a:rPr lang="el-GR" sz="2400" dirty="0" smtClean="0"/>
            <a:t>α</a:t>
          </a:r>
          <a:r>
            <a:rPr lang="en-US" sz="2400" dirty="0" smtClean="0"/>
            <a:t>, IL-6,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resistin</a:t>
          </a:r>
          <a:endParaRPr lang="en-US" sz="2400" dirty="0"/>
        </a:p>
      </dgm:t>
    </dgm:pt>
    <dgm:pt modelId="{C39C397C-F9AF-4B7A-917C-6833B0FDBB7D}" type="parTrans" cxnId="{60999D01-38A5-41F6-B99B-4C7800841807}">
      <dgm:prSet/>
      <dgm:spPr/>
      <dgm:t>
        <a:bodyPr/>
        <a:lstStyle/>
        <a:p>
          <a:endParaRPr lang="en-US"/>
        </a:p>
      </dgm:t>
    </dgm:pt>
    <dgm:pt modelId="{39B1CA2C-2023-47C1-A8B6-3CEF9AEE98F3}" type="sibTrans" cxnId="{60999D01-38A5-41F6-B99B-4C7800841807}">
      <dgm:prSet/>
      <dgm:spPr/>
      <dgm:t>
        <a:bodyPr/>
        <a:lstStyle/>
        <a:p>
          <a:endParaRPr lang="en-US"/>
        </a:p>
      </dgm:t>
    </dgm:pt>
    <dgm:pt modelId="{58870404-9520-4264-A40B-667FDD91D01F}">
      <dgm:prSet/>
      <dgm:spPr/>
      <dgm:t>
        <a:bodyPr/>
        <a:lstStyle/>
        <a:p>
          <a:pPr rtl="0"/>
          <a:endParaRPr lang="en-US" dirty="0"/>
        </a:p>
      </dgm:t>
    </dgm:pt>
    <dgm:pt modelId="{FB2E7965-58AF-4495-A4B0-73876CA2CF60}" type="parTrans" cxnId="{8D1C323A-EDF3-4042-A25B-E9B93F2A6339}">
      <dgm:prSet/>
      <dgm:spPr/>
      <dgm:t>
        <a:bodyPr/>
        <a:lstStyle/>
        <a:p>
          <a:endParaRPr lang="en-US"/>
        </a:p>
      </dgm:t>
    </dgm:pt>
    <dgm:pt modelId="{7938E43D-CE69-4A58-8281-055D6E3F0519}" type="sibTrans" cxnId="{8D1C323A-EDF3-4042-A25B-E9B93F2A6339}">
      <dgm:prSet/>
      <dgm:spPr/>
      <dgm:t>
        <a:bodyPr/>
        <a:lstStyle/>
        <a:p>
          <a:endParaRPr lang="en-US"/>
        </a:p>
      </dgm:t>
    </dgm:pt>
    <dgm:pt modelId="{6160F972-09BC-4499-87FE-EF98BC5DC768}">
      <dgm:prSet custT="1"/>
      <dgm:spPr/>
      <dgm:t>
        <a:bodyPr/>
        <a:lstStyle/>
        <a:p>
          <a:pPr rtl="0"/>
          <a:r>
            <a:rPr lang="en-US" sz="2400" dirty="0" err="1" smtClean="0"/>
            <a:t>adiponektin</a:t>
          </a:r>
          <a:r>
            <a:rPr lang="en-US" sz="2400" dirty="0" smtClean="0"/>
            <a:t> ↓, </a:t>
          </a:r>
          <a:r>
            <a:rPr lang="en-US" sz="2400" dirty="0" err="1" smtClean="0"/>
            <a:t>leptin</a:t>
          </a:r>
          <a:r>
            <a:rPr lang="en-US" sz="2400" dirty="0" smtClean="0"/>
            <a:t> ↑</a:t>
          </a:r>
          <a:endParaRPr lang="en-US" sz="2400" dirty="0"/>
        </a:p>
      </dgm:t>
    </dgm:pt>
    <dgm:pt modelId="{A8DB4A04-19A3-4172-A89F-3413FCC9895E}" type="parTrans" cxnId="{26DECB17-EA81-48CF-A65A-C73DAAFAB540}">
      <dgm:prSet/>
      <dgm:spPr/>
      <dgm:t>
        <a:bodyPr/>
        <a:lstStyle/>
        <a:p>
          <a:endParaRPr lang="en-US"/>
        </a:p>
      </dgm:t>
    </dgm:pt>
    <dgm:pt modelId="{1D8AEB50-A791-4605-BDA1-DC5E2F0ECC0B}" type="sibTrans" cxnId="{26DECB17-EA81-48CF-A65A-C73DAAFAB540}">
      <dgm:prSet/>
      <dgm:spPr/>
      <dgm:t>
        <a:bodyPr/>
        <a:lstStyle/>
        <a:p>
          <a:endParaRPr lang="en-US"/>
        </a:p>
      </dgm:t>
    </dgm:pt>
    <dgm:pt modelId="{DA6D6920-7A46-4B9E-9DD2-0FBFC5811F5D}">
      <dgm:prSet custT="1"/>
      <dgm:spPr/>
      <dgm:t>
        <a:bodyPr/>
        <a:lstStyle/>
        <a:p>
          <a:pPr rtl="0"/>
          <a:r>
            <a:rPr lang="en-US" sz="2400" dirty="0" err="1" smtClean="0"/>
            <a:t>Leptin</a:t>
          </a:r>
          <a:r>
            <a:rPr lang="en-US" sz="2400" dirty="0" smtClean="0"/>
            <a:t>, TNF-</a:t>
          </a:r>
          <a:r>
            <a:rPr lang="el-GR" sz="2400" dirty="0" smtClean="0"/>
            <a:t>α</a:t>
          </a:r>
          <a:r>
            <a:rPr lang="en-US" sz="2400" dirty="0" smtClean="0"/>
            <a:t>, IL-6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resistin</a:t>
          </a:r>
          <a:r>
            <a:rPr lang="en-US" sz="2400" dirty="0" smtClean="0"/>
            <a:t> →↑ </a:t>
          </a:r>
          <a:r>
            <a:rPr lang="en-US" sz="2400" dirty="0" err="1" smtClean="0"/>
            <a:t>resistensi</a:t>
          </a:r>
          <a:r>
            <a:rPr lang="en-US" sz="2400" dirty="0" smtClean="0"/>
            <a:t> insulin</a:t>
          </a:r>
          <a:endParaRPr lang="en-US" sz="2400" dirty="0"/>
        </a:p>
      </dgm:t>
    </dgm:pt>
    <dgm:pt modelId="{C338CB90-F5BD-48FF-9B59-D29E50D3B8A1}" type="parTrans" cxnId="{0829357A-C4E0-42A0-8869-AF08A6511517}">
      <dgm:prSet/>
      <dgm:spPr/>
      <dgm:t>
        <a:bodyPr/>
        <a:lstStyle/>
        <a:p>
          <a:endParaRPr lang="en-US"/>
        </a:p>
      </dgm:t>
    </dgm:pt>
    <dgm:pt modelId="{1C5175D9-2E4D-45CE-862D-11D314A9A205}" type="sibTrans" cxnId="{0829357A-C4E0-42A0-8869-AF08A6511517}">
      <dgm:prSet/>
      <dgm:spPr/>
      <dgm:t>
        <a:bodyPr/>
        <a:lstStyle/>
        <a:p>
          <a:endParaRPr lang="en-US"/>
        </a:p>
      </dgm:t>
    </dgm:pt>
    <dgm:pt modelId="{F90F0A8C-FDF9-4F19-8445-1C31005912B0}" type="pres">
      <dgm:prSet presAssocID="{9972F857-4B56-4A93-AA6E-F12E1D7D910E}" presName="linearFlow" presStyleCnt="0">
        <dgm:presLayoutVars>
          <dgm:dir/>
          <dgm:animLvl val="lvl"/>
          <dgm:resizeHandles val="exact"/>
        </dgm:presLayoutVars>
      </dgm:prSet>
      <dgm:spPr/>
    </dgm:pt>
    <dgm:pt modelId="{C8D04845-2C80-47B3-B83E-5C98DAF3B8E7}" type="pres">
      <dgm:prSet presAssocID="{6E9595B6-BAB6-41D8-81C8-FB1B0EEB12F6}" presName="composite" presStyleCnt="0"/>
      <dgm:spPr/>
    </dgm:pt>
    <dgm:pt modelId="{D49E75C6-25C2-4732-A116-46C2DA808271}" type="pres">
      <dgm:prSet presAssocID="{6E9595B6-BAB6-41D8-81C8-FB1B0EEB12F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035E0-2526-410B-9786-2D97CBD9B667}" type="pres">
      <dgm:prSet presAssocID="{6E9595B6-BAB6-41D8-81C8-FB1B0EEB12F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BE942-F4BD-4521-9A81-8FA75B6EC075}" type="pres">
      <dgm:prSet presAssocID="{50ACCC3D-B9F6-470F-AB72-B9204B0C4322}" presName="sp" presStyleCnt="0"/>
      <dgm:spPr/>
    </dgm:pt>
    <dgm:pt modelId="{049DCDA8-A965-4DA4-A888-83FFB1007889}" type="pres">
      <dgm:prSet presAssocID="{0CCEFC3C-9C5E-47A7-87C5-CDF4D165A094}" presName="composite" presStyleCnt="0"/>
      <dgm:spPr/>
    </dgm:pt>
    <dgm:pt modelId="{286D7E28-DC8F-439B-B2B6-29CF2FE1AE52}" type="pres">
      <dgm:prSet presAssocID="{0CCEFC3C-9C5E-47A7-87C5-CDF4D165A09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2B71B-A198-43DE-B286-F8F6988312D2}" type="pres">
      <dgm:prSet presAssocID="{0CCEFC3C-9C5E-47A7-87C5-CDF4D165A094}" presName="descendantText" presStyleLbl="alignAcc1" presStyleIdx="1" presStyleCnt="3">
        <dgm:presLayoutVars>
          <dgm:bulletEnabled val="1"/>
        </dgm:presLayoutVars>
      </dgm:prSet>
      <dgm:spPr/>
    </dgm:pt>
    <dgm:pt modelId="{B55F5368-EB03-4BBC-BEEF-958F5FE74865}" type="pres">
      <dgm:prSet presAssocID="{3295E5ED-3518-4BB8-8E67-30BDD1C09C01}" presName="sp" presStyleCnt="0"/>
      <dgm:spPr/>
    </dgm:pt>
    <dgm:pt modelId="{0D676757-97E6-483F-850F-9D72FC6DC374}" type="pres">
      <dgm:prSet presAssocID="{58870404-9520-4264-A40B-667FDD91D01F}" presName="composite" presStyleCnt="0"/>
      <dgm:spPr/>
    </dgm:pt>
    <dgm:pt modelId="{FB0BABFF-3473-41C2-A1CF-1CB9202B93DE}" type="pres">
      <dgm:prSet presAssocID="{58870404-9520-4264-A40B-667FDD91D01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C6D8E-327B-4616-97A9-F7B331709007}" type="pres">
      <dgm:prSet presAssocID="{58870404-9520-4264-A40B-667FDD91D01F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0999D01-38A5-41F6-B99B-4C7800841807}" srcId="{6E9595B6-BAB6-41D8-81C8-FB1B0EEB12F6}" destId="{6A73373A-2084-4579-ACE7-8E3E66CEF11A}" srcOrd="0" destOrd="0" parTransId="{C39C397C-F9AF-4B7A-917C-6833B0FDBB7D}" sibTransId="{39B1CA2C-2023-47C1-A8B6-3CEF9AEE98F3}"/>
    <dgm:cxn modelId="{060993DA-91FB-4F87-AF35-FD791B6BBB82}" type="presOf" srcId="{6160F972-09BC-4499-87FE-EF98BC5DC768}" destId="{3D72B71B-A198-43DE-B286-F8F6988312D2}" srcOrd="0" destOrd="0" presId="urn:microsoft.com/office/officeart/2005/8/layout/chevron2"/>
    <dgm:cxn modelId="{59BE9AD8-0511-495D-B4C2-67B65D093567}" type="presOf" srcId="{58870404-9520-4264-A40B-667FDD91D01F}" destId="{FB0BABFF-3473-41C2-A1CF-1CB9202B93DE}" srcOrd="0" destOrd="0" presId="urn:microsoft.com/office/officeart/2005/8/layout/chevron2"/>
    <dgm:cxn modelId="{D56966F0-C33E-4496-B976-F1B14F64EB9F}" srcId="{9972F857-4B56-4A93-AA6E-F12E1D7D910E}" destId="{6E9595B6-BAB6-41D8-81C8-FB1B0EEB12F6}" srcOrd="0" destOrd="0" parTransId="{4C7E7832-E102-495A-82B7-8029CB4891AC}" sibTransId="{50ACCC3D-B9F6-470F-AB72-B9204B0C4322}"/>
    <dgm:cxn modelId="{6E6A6B80-B323-4390-AA43-37BA3C7364E9}" type="presOf" srcId="{9972F857-4B56-4A93-AA6E-F12E1D7D910E}" destId="{F90F0A8C-FDF9-4F19-8445-1C31005912B0}" srcOrd="0" destOrd="0" presId="urn:microsoft.com/office/officeart/2005/8/layout/chevron2"/>
    <dgm:cxn modelId="{D36D5131-F508-4A76-98F4-F60680CD60E3}" type="presOf" srcId="{DA6D6920-7A46-4B9E-9DD2-0FBFC5811F5D}" destId="{5A3C6D8E-327B-4616-97A9-F7B331709007}" srcOrd="0" destOrd="0" presId="urn:microsoft.com/office/officeart/2005/8/layout/chevron2"/>
    <dgm:cxn modelId="{59925E7C-1C87-4918-8AAD-E581C3178AA1}" type="presOf" srcId="{0CCEFC3C-9C5E-47A7-87C5-CDF4D165A094}" destId="{286D7E28-DC8F-439B-B2B6-29CF2FE1AE52}" srcOrd="0" destOrd="0" presId="urn:microsoft.com/office/officeart/2005/8/layout/chevron2"/>
    <dgm:cxn modelId="{26DECB17-EA81-48CF-A65A-C73DAAFAB540}" srcId="{0CCEFC3C-9C5E-47A7-87C5-CDF4D165A094}" destId="{6160F972-09BC-4499-87FE-EF98BC5DC768}" srcOrd="0" destOrd="0" parTransId="{A8DB4A04-19A3-4172-A89F-3413FCC9895E}" sibTransId="{1D8AEB50-A791-4605-BDA1-DC5E2F0ECC0B}"/>
    <dgm:cxn modelId="{773F293F-0AFF-4B36-8062-4F2714496B08}" type="presOf" srcId="{6E9595B6-BAB6-41D8-81C8-FB1B0EEB12F6}" destId="{D49E75C6-25C2-4732-A116-46C2DA808271}" srcOrd="0" destOrd="0" presId="urn:microsoft.com/office/officeart/2005/8/layout/chevron2"/>
    <dgm:cxn modelId="{FE9FD22C-82C7-450F-B529-77599E08AC43}" srcId="{9972F857-4B56-4A93-AA6E-F12E1D7D910E}" destId="{0CCEFC3C-9C5E-47A7-87C5-CDF4D165A094}" srcOrd="1" destOrd="0" parTransId="{5B98AA42-4BC9-4C1D-A51D-9ED2C7E99E7B}" sibTransId="{3295E5ED-3518-4BB8-8E67-30BDD1C09C01}"/>
    <dgm:cxn modelId="{8E8AE9E4-86C1-4611-9E4F-B58F083FBD5A}" type="presOf" srcId="{6A73373A-2084-4579-ACE7-8E3E66CEF11A}" destId="{512035E0-2526-410B-9786-2D97CBD9B667}" srcOrd="0" destOrd="0" presId="urn:microsoft.com/office/officeart/2005/8/layout/chevron2"/>
    <dgm:cxn modelId="{8D1C323A-EDF3-4042-A25B-E9B93F2A6339}" srcId="{9972F857-4B56-4A93-AA6E-F12E1D7D910E}" destId="{58870404-9520-4264-A40B-667FDD91D01F}" srcOrd="2" destOrd="0" parTransId="{FB2E7965-58AF-4495-A4B0-73876CA2CF60}" sibTransId="{7938E43D-CE69-4A58-8281-055D6E3F0519}"/>
    <dgm:cxn modelId="{0829357A-C4E0-42A0-8869-AF08A6511517}" srcId="{58870404-9520-4264-A40B-667FDD91D01F}" destId="{DA6D6920-7A46-4B9E-9DD2-0FBFC5811F5D}" srcOrd="0" destOrd="0" parTransId="{C338CB90-F5BD-48FF-9B59-D29E50D3B8A1}" sibTransId="{1C5175D9-2E4D-45CE-862D-11D314A9A205}"/>
    <dgm:cxn modelId="{AB6C4901-577C-415F-820E-D2D84CD0A7E4}" type="presParOf" srcId="{F90F0A8C-FDF9-4F19-8445-1C31005912B0}" destId="{C8D04845-2C80-47B3-B83E-5C98DAF3B8E7}" srcOrd="0" destOrd="0" presId="urn:microsoft.com/office/officeart/2005/8/layout/chevron2"/>
    <dgm:cxn modelId="{B417B4F5-2324-414D-BA7B-E574A41D86BE}" type="presParOf" srcId="{C8D04845-2C80-47B3-B83E-5C98DAF3B8E7}" destId="{D49E75C6-25C2-4732-A116-46C2DA808271}" srcOrd="0" destOrd="0" presId="urn:microsoft.com/office/officeart/2005/8/layout/chevron2"/>
    <dgm:cxn modelId="{1F59CD01-E27C-4040-B0DC-75D1CC46397E}" type="presParOf" srcId="{C8D04845-2C80-47B3-B83E-5C98DAF3B8E7}" destId="{512035E0-2526-410B-9786-2D97CBD9B667}" srcOrd="1" destOrd="0" presId="urn:microsoft.com/office/officeart/2005/8/layout/chevron2"/>
    <dgm:cxn modelId="{7DC68EA0-E721-4689-B50A-48AEBB825F5A}" type="presParOf" srcId="{F90F0A8C-FDF9-4F19-8445-1C31005912B0}" destId="{17DBE942-F4BD-4521-9A81-8FA75B6EC075}" srcOrd="1" destOrd="0" presId="urn:microsoft.com/office/officeart/2005/8/layout/chevron2"/>
    <dgm:cxn modelId="{9F2982CF-BAF0-4DA5-A1DD-3FA74E816F67}" type="presParOf" srcId="{F90F0A8C-FDF9-4F19-8445-1C31005912B0}" destId="{049DCDA8-A965-4DA4-A888-83FFB1007889}" srcOrd="2" destOrd="0" presId="urn:microsoft.com/office/officeart/2005/8/layout/chevron2"/>
    <dgm:cxn modelId="{B4C4E1F0-5C0B-4F96-AB9C-BEAA86B24699}" type="presParOf" srcId="{049DCDA8-A965-4DA4-A888-83FFB1007889}" destId="{286D7E28-DC8F-439B-B2B6-29CF2FE1AE52}" srcOrd="0" destOrd="0" presId="urn:microsoft.com/office/officeart/2005/8/layout/chevron2"/>
    <dgm:cxn modelId="{BD690D83-1653-4207-B9B0-AE7276B89DF4}" type="presParOf" srcId="{049DCDA8-A965-4DA4-A888-83FFB1007889}" destId="{3D72B71B-A198-43DE-B286-F8F6988312D2}" srcOrd="1" destOrd="0" presId="urn:microsoft.com/office/officeart/2005/8/layout/chevron2"/>
    <dgm:cxn modelId="{E5EBF589-2EC0-4055-830B-9B53A7E6FCE0}" type="presParOf" srcId="{F90F0A8C-FDF9-4F19-8445-1C31005912B0}" destId="{B55F5368-EB03-4BBC-BEEF-958F5FE74865}" srcOrd="3" destOrd="0" presId="urn:microsoft.com/office/officeart/2005/8/layout/chevron2"/>
    <dgm:cxn modelId="{6B15A48C-5239-44E8-8C2D-6A7A8D6DF222}" type="presParOf" srcId="{F90F0A8C-FDF9-4F19-8445-1C31005912B0}" destId="{0D676757-97E6-483F-850F-9D72FC6DC374}" srcOrd="4" destOrd="0" presId="urn:microsoft.com/office/officeart/2005/8/layout/chevron2"/>
    <dgm:cxn modelId="{FBDDA523-A15E-4B15-855A-B065EECF63CE}" type="presParOf" srcId="{0D676757-97E6-483F-850F-9D72FC6DC374}" destId="{FB0BABFF-3473-41C2-A1CF-1CB9202B93DE}" srcOrd="0" destOrd="0" presId="urn:microsoft.com/office/officeart/2005/8/layout/chevron2"/>
    <dgm:cxn modelId="{D1916639-3E59-4867-BB62-0E9B495C2448}" type="presParOf" srcId="{0D676757-97E6-483F-850F-9D72FC6DC374}" destId="{5A3C6D8E-327B-4616-97A9-F7B331709007}" srcOrd="1" destOrd="0" presId="urn:microsoft.com/office/officeart/2005/8/layout/chevron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C671B0-CA10-4D82-B3A6-FFF5D94CD1FB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BB2056-33D7-4DF1-9F10-F1A26C84A74E}">
      <dgm:prSet custT="1"/>
      <dgm:spPr/>
      <dgm:t>
        <a:bodyPr/>
        <a:lstStyle/>
        <a:p>
          <a:pPr rtl="0"/>
          <a:r>
            <a:rPr lang="en-US" sz="2400" b="1" dirty="0" err="1" smtClean="0">
              <a:solidFill>
                <a:schemeClr val="tx1"/>
              </a:solidFill>
            </a:rPr>
            <a:t>Tatalaksana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Sindr</a:t>
          </a:r>
          <a:r>
            <a:rPr lang="en-US" sz="2400" b="1" dirty="0" smtClean="0">
              <a:solidFill>
                <a:schemeClr val="tx1"/>
              </a:solidFill>
            </a:rPr>
            <a:t>. </a:t>
          </a:r>
          <a:r>
            <a:rPr lang="en-US" sz="2400" b="1" dirty="0" err="1" smtClean="0">
              <a:solidFill>
                <a:schemeClr val="tx1"/>
              </a:solidFill>
            </a:rPr>
            <a:t>Metabolik</a:t>
          </a:r>
          <a:r>
            <a:rPr lang="en-US" sz="2400" b="1" dirty="0" smtClean="0">
              <a:solidFill>
                <a:schemeClr val="tx1"/>
              </a:solidFill>
            </a:rPr>
            <a:t> → </a:t>
          </a:r>
          <a:r>
            <a:rPr lang="en-US" sz="2400" b="1" dirty="0" err="1" smtClean="0">
              <a:solidFill>
                <a:schemeClr val="tx1"/>
              </a:solidFill>
            </a:rPr>
            <a:t>komponen-komponen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Sindr</a:t>
          </a:r>
          <a:r>
            <a:rPr lang="en-US" sz="2400" b="1" dirty="0" smtClean="0">
              <a:solidFill>
                <a:schemeClr val="tx1"/>
              </a:solidFill>
            </a:rPr>
            <a:t>. </a:t>
          </a:r>
          <a:r>
            <a:rPr lang="en-US" sz="2400" b="1" dirty="0" err="1" smtClean="0">
              <a:solidFill>
                <a:schemeClr val="tx1"/>
              </a:solidFill>
            </a:rPr>
            <a:t>Metabolik</a:t>
          </a:r>
          <a:r>
            <a:rPr lang="en-US" sz="2400" b="1" dirty="0" smtClean="0">
              <a:solidFill>
                <a:schemeClr val="tx1"/>
              </a:solidFill>
            </a:rPr>
            <a:t> :</a:t>
          </a:r>
          <a:endParaRPr lang="en-US" sz="2400" b="1" dirty="0">
            <a:solidFill>
              <a:schemeClr val="tx1"/>
            </a:solidFill>
          </a:endParaRPr>
        </a:p>
      </dgm:t>
    </dgm:pt>
    <dgm:pt modelId="{45AF96E8-02BF-44EF-89C9-71DE680AD9AC}" type="parTrans" cxnId="{6AC3049A-A470-4479-B345-8F41504C66E9}">
      <dgm:prSet/>
      <dgm:spPr/>
      <dgm:t>
        <a:bodyPr/>
        <a:lstStyle/>
        <a:p>
          <a:endParaRPr lang="en-US"/>
        </a:p>
      </dgm:t>
    </dgm:pt>
    <dgm:pt modelId="{ABE3048F-2E6C-42F4-8949-AA15423C0BB6}" type="sibTrans" cxnId="{6AC3049A-A470-4479-B345-8F41504C66E9}">
      <dgm:prSet/>
      <dgm:spPr/>
      <dgm:t>
        <a:bodyPr/>
        <a:lstStyle/>
        <a:p>
          <a:endParaRPr lang="en-US"/>
        </a:p>
      </dgm:t>
    </dgm:pt>
    <dgm:pt modelId="{34D12FE7-761B-4722-924E-02186C345CE5}">
      <dgm:prSet custT="1"/>
      <dgm:spPr/>
      <dgm:t>
        <a:bodyPr/>
        <a:lstStyle/>
        <a:p>
          <a:pPr rtl="0"/>
          <a:r>
            <a:rPr lang="en-US" sz="2400" b="1" dirty="0" err="1" smtClean="0">
              <a:solidFill>
                <a:schemeClr val="tx1"/>
              </a:solidFill>
            </a:rPr>
            <a:t>Obesitas</a:t>
          </a:r>
          <a:r>
            <a:rPr lang="en-US" sz="2400" b="1" dirty="0" smtClean="0">
              <a:solidFill>
                <a:schemeClr val="tx1"/>
              </a:solidFill>
            </a:rPr>
            <a:t>	</a:t>
          </a:r>
          <a:r>
            <a:rPr lang="en-US" sz="2400" b="1" dirty="0" err="1" smtClean="0">
              <a:solidFill>
                <a:schemeClr val="tx1"/>
              </a:solidFill>
            </a:rPr>
            <a:t>Resistensi</a:t>
          </a:r>
          <a:r>
            <a:rPr lang="en-US" sz="2400" b="1" dirty="0" smtClean="0">
              <a:solidFill>
                <a:schemeClr val="tx1"/>
              </a:solidFill>
            </a:rPr>
            <a:t> insulin</a:t>
          </a:r>
        </a:p>
        <a:p>
          <a:pPr rtl="0"/>
          <a:r>
            <a:rPr lang="en-US" sz="2400" b="1" dirty="0" err="1" smtClean="0">
              <a:solidFill>
                <a:schemeClr val="tx1"/>
              </a:solidFill>
            </a:rPr>
            <a:t>Dislipidemia</a:t>
          </a:r>
          <a:r>
            <a:rPr lang="en-US" sz="2400" b="1" dirty="0" smtClean="0">
              <a:solidFill>
                <a:schemeClr val="tx1"/>
              </a:solidFill>
            </a:rPr>
            <a:t>	</a:t>
          </a:r>
          <a:r>
            <a:rPr lang="en-US" sz="2400" b="1" dirty="0" err="1" smtClean="0">
              <a:solidFill>
                <a:schemeClr val="tx1"/>
              </a:solidFill>
            </a:rPr>
            <a:t>Hipertensi</a:t>
          </a:r>
          <a:r>
            <a:rPr lang="en-US" sz="2400" b="1" dirty="0" smtClean="0">
              <a:solidFill>
                <a:schemeClr val="tx1"/>
              </a:solidFill>
            </a:rPr>
            <a:t>  </a:t>
          </a:r>
          <a:endParaRPr lang="en-US" sz="2400" b="1" dirty="0">
            <a:solidFill>
              <a:schemeClr val="tx1"/>
            </a:solidFill>
          </a:endParaRPr>
        </a:p>
      </dgm:t>
    </dgm:pt>
    <dgm:pt modelId="{B2BE5A1C-FADD-4439-B9B3-2A3F881DA2D2}" type="parTrans" cxnId="{B549B142-53F6-4B11-9B7A-01C8D56B195F}">
      <dgm:prSet/>
      <dgm:spPr/>
      <dgm:t>
        <a:bodyPr/>
        <a:lstStyle/>
        <a:p>
          <a:endParaRPr lang="en-US"/>
        </a:p>
      </dgm:t>
    </dgm:pt>
    <dgm:pt modelId="{92119945-C307-4D3D-B4C3-D71C94428039}" type="sibTrans" cxnId="{B549B142-53F6-4B11-9B7A-01C8D56B195F}">
      <dgm:prSet/>
      <dgm:spPr/>
      <dgm:t>
        <a:bodyPr/>
        <a:lstStyle/>
        <a:p>
          <a:endParaRPr lang="en-US"/>
        </a:p>
      </dgm:t>
    </dgm:pt>
    <dgm:pt modelId="{6373764B-EE36-45BB-85A0-79DC9FEA0956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Manajemen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nutrisi</a:t>
          </a:r>
          <a:r>
            <a:rPr lang="en-US" b="1" dirty="0" smtClean="0">
              <a:solidFill>
                <a:schemeClr val="tx1"/>
              </a:solidFill>
            </a:rPr>
            <a:t>	</a:t>
          </a:r>
          <a:r>
            <a:rPr lang="en-US" b="1" dirty="0" err="1" smtClean="0">
              <a:solidFill>
                <a:schemeClr val="tx1"/>
              </a:solidFill>
            </a:rPr>
            <a:t>Aktivitas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fisik</a:t>
          </a:r>
          <a:endParaRPr lang="en-US" b="1" dirty="0" smtClean="0">
            <a:solidFill>
              <a:schemeClr val="tx1"/>
            </a:solidFill>
          </a:endParaRPr>
        </a:p>
        <a:p>
          <a:pPr rtl="0"/>
          <a:r>
            <a:rPr lang="en-US" b="1" dirty="0" err="1" smtClean="0">
              <a:solidFill>
                <a:schemeClr val="tx1"/>
              </a:solidFill>
            </a:rPr>
            <a:t>Edukasi</a:t>
          </a:r>
          <a:r>
            <a:rPr lang="en-US" b="1" dirty="0" smtClean="0">
              <a:solidFill>
                <a:schemeClr val="tx1"/>
              </a:solidFill>
            </a:rPr>
            <a:t>			</a:t>
          </a:r>
          <a:r>
            <a:rPr lang="en-US" b="1" dirty="0" err="1" smtClean="0">
              <a:solidFill>
                <a:schemeClr val="tx1"/>
              </a:solidFill>
            </a:rPr>
            <a:t>Farmakologis</a:t>
          </a:r>
          <a:endParaRPr lang="en-US" b="1" dirty="0">
            <a:solidFill>
              <a:schemeClr val="tx1"/>
            </a:solidFill>
          </a:endParaRPr>
        </a:p>
      </dgm:t>
    </dgm:pt>
    <dgm:pt modelId="{E659422F-1DB0-491C-BB3C-52A64EB67D98}" type="parTrans" cxnId="{DCBBF333-D3CF-44D8-A947-C5F78A273EA6}">
      <dgm:prSet/>
      <dgm:spPr/>
      <dgm:t>
        <a:bodyPr/>
        <a:lstStyle/>
        <a:p>
          <a:endParaRPr lang="en-US"/>
        </a:p>
      </dgm:t>
    </dgm:pt>
    <dgm:pt modelId="{8B4C2613-D1CE-4B86-B022-EE0DDB7AA3BE}" type="sibTrans" cxnId="{DCBBF333-D3CF-44D8-A947-C5F78A273EA6}">
      <dgm:prSet/>
      <dgm:spPr/>
      <dgm:t>
        <a:bodyPr/>
        <a:lstStyle/>
        <a:p>
          <a:endParaRPr lang="en-US"/>
        </a:p>
      </dgm:t>
    </dgm:pt>
    <dgm:pt modelId="{881272CE-4C8D-4C3D-A5E6-50C948E9E3DF}" type="pres">
      <dgm:prSet presAssocID="{6CC671B0-CA10-4D82-B3A6-FFF5D94CD1FB}" presName="outerComposite" presStyleCnt="0">
        <dgm:presLayoutVars>
          <dgm:chMax val="5"/>
          <dgm:dir/>
          <dgm:resizeHandles val="exact"/>
        </dgm:presLayoutVars>
      </dgm:prSet>
      <dgm:spPr/>
    </dgm:pt>
    <dgm:pt modelId="{D056CAB6-9532-41D5-88B6-2F4CAEFDAC03}" type="pres">
      <dgm:prSet presAssocID="{6CC671B0-CA10-4D82-B3A6-FFF5D94CD1FB}" presName="dummyMaxCanvas" presStyleCnt="0">
        <dgm:presLayoutVars/>
      </dgm:prSet>
      <dgm:spPr/>
    </dgm:pt>
    <dgm:pt modelId="{9644A3AC-4D75-444F-B5C3-182377AEF667}" type="pres">
      <dgm:prSet presAssocID="{6CC671B0-CA10-4D82-B3A6-FFF5D94CD1FB}" presName="ThreeNodes_1" presStyleLbl="node1" presStyleIdx="0" presStyleCnt="3">
        <dgm:presLayoutVars>
          <dgm:bulletEnabled val="1"/>
        </dgm:presLayoutVars>
      </dgm:prSet>
      <dgm:spPr/>
    </dgm:pt>
    <dgm:pt modelId="{E4EB9EEB-29E4-4344-80ED-2875A2B7D753}" type="pres">
      <dgm:prSet presAssocID="{6CC671B0-CA10-4D82-B3A6-FFF5D94CD1F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95E4B-B190-4B67-8643-FCAD3B123B62}" type="pres">
      <dgm:prSet presAssocID="{6CC671B0-CA10-4D82-B3A6-FFF5D94CD1F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40B89-FDFD-464B-BCD1-615A62A980E9}" type="pres">
      <dgm:prSet presAssocID="{6CC671B0-CA10-4D82-B3A6-FFF5D94CD1FB}" presName="ThreeConn_1-2" presStyleLbl="fgAccFollowNode1" presStyleIdx="0" presStyleCnt="2">
        <dgm:presLayoutVars>
          <dgm:bulletEnabled val="1"/>
        </dgm:presLayoutVars>
      </dgm:prSet>
      <dgm:spPr/>
    </dgm:pt>
    <dgm:pt modelId="{5CF95766-B47A-42CE-8234-0E9ADF3B1415}" type="pres">
      <dgm:prSet presAssocID="{6CC671B0-CA10-4D82-B3A6-FFF5D94CD1FB}" presName="ThreeConn_2-3" presStyleLbl="fgAccFollowNode1" presStyleIdx="1" presStyleCnt="2">
        <dgm:presLayoutVars>
          <dgm:bulletEnabled val="1"/>
        </dgm:presLayoutVars>
      </dgm:prSet>
      <dgm:spPr/>
    </dgm:pt>
    <dgm:pt modelId="{F0553BA9-9FBA-4284-96B0-750B428584EF}" type="pres">
      <dgm:prSet presAssocID="{6CC671B0-CA10-4D82-B3A6-FFF5D94CD1FB}" presName="ThreeNodes_1_text" presStyleLbl="node1" presStyleIdx="2" presStyleCnt="3">
        <dgm:presLayoutVars>
          <dgm:bulletEnabled val="1"/>
        </dgm:presLayoutVars>
      </dgm:prSet>
      <dgm:spPr/>
    </dgm:pt>
    <dgm:pt modelId="{0959F97A-478F-47A0-8484-5DD822AC1FAC}" type="pres">
      <dgm:prSet presAssocID="{6CC671B0-CA10-4D82-B3A6-FFF5D94CD1F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3C84A-B700-48EA-BCC3-5A755B744359}" type="pres">
      <dgm:prSet presAssocID="{6CC671B0-CA10-4D82-B3A6-FFF5D94CD1F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05CE73-D4D9-4720-AAE0-CD04D24644C1}" type="presOf" srcId="{ABE3048F-2E6C-42F4-8949-AA15423C0BB6}" destId="{4F840B89-FDFD-464B-BCD1-615A62A980E9}" srcOrd="0" destOrd="0" presId="urn:microsoft.com/office/officeart/2005/8/layout/vProcess5"/>
    <dgm:cxn modelId="{494D397D-7DEB-4E54-963F-5DC4AD758E2F}" type="presOf" srcId="{92119945-C307-4D3D-B4C3-D71C94428039}" destId="{5CF95766-B47A-42CE-8234-0E9ADF3B1415}" srcOrd="0" destOrd="0" presId="urn:microsoft.com/office/officeart/2005/8/layout/vProcess5"/>
    <dgm:cxn modelId="{26FFF733-C9DC-4E50-A92B-431AF7656F88}" type="presOf" srcId="{34D12FE7-761B-4722-924E-02186C345CE5}" destId="{0959F97A-478F-47A0-8484-5DD822AC1FAC}" srcOrd="1" destOrd="0" presId="urn:microsoft.com/office/officeart/2005/8/layout/vProcess5"/>
    <dgm:cxn modelId="{D6019C8A-9E2C-422F-95E2-AFEC93C2DCDB}" type="presOf" srcId="{D5BB2056-33D7-4DF1-9F10-F1A26C84A74E}" destId="{F0553BA9-9FBA-4284-96B0-750B428584EF}" srcOrd="1" destOrd="0" presId="urn:microsoft.com/office/officeart/2005/8/layout/vProcess5"/>
    <dgm:cxn modelId="{2A20AF56-BEF3-41FF-9442-568FFCB69890}" type="presOf" srcId="{6CC671B0-CA10-4D82-B3A6-FFF5D94CD1FB}" destId="{881272CE-4C8D-4C3D-A5E6-50C948E9E3DF}" srcOrd="0" destOrd="0" presId="urn:microsoft.com/office/officeart/2005/8/layout/vProcess5"/>
    <dgm:cxn modelId="{B549B142-53F6-4B11-9B7A-01C8D56B195F}" srcId="{6CC671B0-CA10-4D82-B3A6-FFF5D94CD1FB}" destId="{34D12FE7-761B-4722-924E-02186C345CE5}" srcOrd="1" destOrd="0" parTransId="{B2BE5A1C-FADD-4439-B9B3-2A3F881DA2D2}" sibTransId="{92119945-C307-4D3D-B4C3-D71C94428039}"/>
    <dgm:cxn modelId="{30CDECF3-6721-4F9C-BDD9-42291699C58A}" type="presOf" srcId="{D5BB2056-33D7-4DF1-9F10-F1A26C84A74E}" destId="{9644A3AC-4D75-444F-B5C3-182377AEF667}" srcOrd="0" destOrd="0" presId="urn:microsoft.com/office/officeart/2005/8/layout/vProcess5"/>
    <dgm:cxn modelId="{096BF0BF-850A-4785-84CF-9AB8BD94F90D}" type="presOf" srcId="{6373764B-EE36-45BB-85A0-79DC9FEA0956}" destId="{D5695E4B-B190-4B67-8643-FCAD3B123B62}" srcOrd="0" destOrd="0" presId="urn:microsoft.com/office/officeart/2005/8/layout/vProcess5"/>
    <dgm:cxn modelId="{4475EA27-B2F9-469E-8B77-054C05A490A0}" type="presOf" srcId="{6373764B-EE36-45BB-85A0-79DC9FEA0956}" destId="{B893C84A-B700-48EA-BCC3-5A755B744359}" srcOrd="1" destOrd="0" presId="urn:microsoft.com/office/officeart/2005/8/layout/vProcess5"/>
    <dgm:cxn modelId="{DCBBF333-D3CF-44D8-A947-C5F78A273EA6}" srcId="{6CC671B0-CA10-4D82-B3A6-FFF5D94CD1FB}" destId="{6373764B-EE36-45BB-85A0-79DC9FEA0956}" srcOrd="2" destOrd="0" parTransId="{E659422F-1DB0-491C-BB3C-52A64EB67D98}" sibTransId="{8B4C2613-D1CE-4B86-B022-EE0DDB7AA3BE}"/>
    <dgm:cxn modelId="{9DC4B208-C682-4E34-8DE4-D6A1C1064F71}" type="presOf" srcId="{34D12FE7-761B-4722-924E-02186C345CE5}" destId="{E4EB9EEB-29E4-4344-80ED-2875A2B7D753}" srcOrd="0" destOrd="0" presId="urn:microsoft.com/office/officeart/2005/8/layout/vProcess5"/>
    <dgm:cxn modelId="{6AC3049A-A470-4479-B345-8F41504C66E9}" srcId="{6CC671B0-CA10-4D82-B3A6-FFF5D94CD1FB}" destId="{D5BB2056-33D7-4DF1-9F10-F1A26C84A74E}" srcOrd="0" destOrd="0" parTransId="{45AF96E8-02BF-44EF-89C9-71DE680AD9AC}" sibTransId="{ABE3048F-2E6C-42F4-8949-AA15423C0BB6}"/>
    <dgm:cxn modelId="{34CE56C7-9045-42AA-9371-8D99C1DB666A}" type="presParOf" srcId="{881272CE-4C8D-4C3D-A5E6-50C948E9E3DF}" destId="{D056CAB6-9532-41D5-88B6-2F4CAEFDAC03}" srcOrd="0" destOrd="0" presId="urn:microsoft.com/office/officeart/2005/8/layout/vProcess5"/>
    <dgm:cxn modelId="{F95174A7-EAD6-48FF-BD0A-4D4916F22196}" type="presParOf" srcId="{881272CE-4C8D-4C3D-A5E6-50C948E9E3DF}" destId="{9644A3AC-4D75-444F-B5C3-182377AEF667}" srcOrd="1" destOrd="0" presId="urn:microsoft.com/office/officeart/2005/8/layout/vProcess5"/>
    <dgm:cxn modelId="{95195A58-E7FA-4473-B78A-0848CC7F7085}" type="presParOf" srcId="{881272CE-4C8D-4C3D-A5E6-50C948E9E3DF}" destId="{E4EB9EEB-29E4-4344-80ED-2875A2B7D753}" srcOrd="2" destOrd="0" presId="urn:microsoft.com/office/officeart/2005/8/layout/vProcess5"/>
    <dgm:cxn modelId="{953F1B6A-BCBD-4AB0-9315-4FE234364585}" type="presParOf" srcId="{881272CE-4C8D-4C3D-A5E6-50C948E9E3DF}" destId="{D5695E4B-B190-4B67-8643-FCAD3B123B62}" srcOrd="3" destOrd="0" presId="urn:microsoft.com/office/officeart/2005/8/layout/vProcess5"/>
    <dgm:cxn modelId="{6F576FB4-BDBB-40FA-8B65-3ED212FB5F4E}" type="presParOf" srcId="{881272CE-4C8D-4C3D-A5E6-50C948E9E3DF}" destId="{4F840B89-FDFD-464B-BCD1-615A62A980E9}" srcOrd="4" destOrd="0" presId="urn:microsoft.com/office/officeart/2005/8/layout/vProcess5"/>
    <dgm:cxn modelId="{D5E66777-97DA-431A-ABA4-987DF16DDF7E}" type="presParOf" srcId="{881272CE-4C8D-4C3D-A5E6-50C948E9E3DF}" destId="{5CF95766-B47A-42CE-8234-0E9ADF3B1415}" srcOrd="5" destOrd="0" presId="urn:microsoft.com/office/officeart/2005/8/layout/vProcess5"/>
    <dgm:cxn modelId="{3F27946B-4974-4084-B187-9DACA7E9F761}" type="presParOf" srcId="{881272CE-4C8D-4C3D-A5E6-50C948E9E3DF}" destId="{F0553BA9-9FBA-4284-96B0-750B428584EF}" srcOrd="6" destOrd="0" presId="urn:microsoft.com/office/officeart/2005/8/layout/vProcess5"/>
    <dgm:cxn modelId="{2F255DC1-5586-40A3-ADA3-77963061A7B6}" type="presParOf" srcId="{881272CE-4C8D-4C3D-A5E6-50C948E9E3DF}" destId="{0959F97A-478F-47A0-8484-5DD822AC1FAC}" srcOrd="7" destOrd="0" presId="urn:microsoft.com/office/officeart/2005/8/layout/vProcess5"/>
    <dgm:cxn modelId="{23116DF9-EC63-4EFF-A7D9-1B072ED07134}" type="presParOf" srcId="{881272CE-4C8D-4C3D-A5E6-50C948E9E3DF}" destId="{B893C84A-B700-48EA-BCC3-5A755B744359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0EB04A-4E58-4DB6-B2E3-EA8D53C5515F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5EB60F-B180-422B-8871-D71E7473347B}">
      <dgm:prSet/>
      <dgm:spPr/>
      <dgm:t>
        <a:bodyPr/>
        <a:lstStyle/>
        <a:p>
          <a:pPr rtl="0"/>
          <a:endParaRPr lang="en-US" dirty="0"/>
        </a:p>
      </dgm:t>
    </dgm:pt>
    <dgm:pt modelId="{E7F4DF1A-5ABB-48AB-A005-BFBF5526E8CC}" type="parTrans" cxnId="{1ACC7279-3E67-4119-BC02-A2FDFAA31590}">
      <dgm:prSet/>
      <dgm:spPr/>
      <dgm:t>
        <a:bodyPr/>
        <a:lstStyle/>
        <a:p>
          <a:endParaRPr lang="en-US"/>
        </a:p>
      </dgm:t>
    </dgm:pt>
    <dgm:pt modelId="{84DD2C00-0948-4ACC-8392-C0B76B37C78E}" type="sibTrans" cxnId="{1ACC7279-3E67-4119-BC02-A2FDFAA31590}">
      <dgm:prSet/>
      <dgm:spPr/>
      <dgm:t>
        <a:bodyPr/>
        <a:lstStyle/>
        <a:p>
          <a:endParaRPr lang="en-US"/>
        </a:p>
      </dgm:t>
    </dgm:pt>
    <dgm:pt modelId="{DB4CA7D0-B546-4785-95DE-BF972827C6CD}">
      <dgm:prSet/>
      <dgm:spPr/>
      <dgm:t>
        <a:bodyPr/>
        <a:lstStyle/>
        <a:p>
          <a:pPr rtl="0"/>
          <a:r>
            <a:rPr lang="en-US" dirty="0" smtClean="0"/>
            <a:t>NCEP ATP III, 2001 : </a:t>
          </a:r>
          <a:r>
            <a:rPr lang="en-US" dirty="0" err="1" smtClean="0"/>
            <a:t>sekelompok</a:t>
          </a:r>
          <a:r>
            <a:rPr lang="en-US" dirty="0" smtClean="0"/>
            <a:t> </a:t>
          </a:r>
          <a:r>
            <a:rPr lang="en-US" dirty="0" err="1" smtClean="0"/>
            <a:t>kelainan</a:t>
          </a:r>
          <a:r>
            <a:rPr lang="en-US" dirty="0" smtClean="0"/>
            <a:t> </a:t>
          </a:r>
          <a:r>
            <a:rPr lang="en-US" dirty="0" err="1" smtClean="0"/>
            <a:t>metabolik</a:t>
          </a:r>
          <a:r>
            <a:rPr lang="en-US" dirty="0" smtClean="0"/>
            <a:t> </a:t>
          </a:r>
          <a:r>
            <a:rPr lang="en-US" dirty="0" err="1" smtClean="0"/>
            <a:t>yg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faktor</a:t>
          </a:r>
          <a:r>
            <a:rPr lang="en-US" dirty="0" smtClean="0"/>
            <a:t> </a:t>
          </a:r>
          <a:r>
            <a:rPr lang="en-US" dirty="0" err="1" smtClean="0"/>
            <a:t>risiko</a:t>
          </a:r>
          <a:r>
            <a:rPr lang="en-US" dirty="0" smtClean="0"/>
            <a:t> PJK</a:t>
          </a:r>
          <a:endParaRPr lang="en-US" dirty="0"/>
        </a:p>
      </dgm:t>
    </dgm:pt>
    <dgm:pt modelId="{D6B2E806-DD84-46D4-BF93-8568F13DC593}" type="parTrans" cxnId="{59568B8C-8021-4BE3-A6A2-C6E07DFF7B4C}">
      <dgm:prSet/>
      <dgm:spPr/>
      <dgm:t>
        <a:bodyPr/>
        <a:lstStyle/>
        <a:p>
          <a:endParaRPr lang="en-US"/>
        </a:p>
      </dgm:t>
    </dgm:pt>
    <dgm:pt modelId="{A57488AC-FB59-425A-AAB5-848621533E58}" type="sibTrans" cxnId="{59568B8C-8021-4BE3-A6A2-C6E07DFF7B4C}">
      <dgm:prSet/>
      <dgm:spPr/>
      <dgm:t>
        <a:bodyPr/>
        <a:lstStyle/>
        <a:p>
          <a:endParaRPr lang="en-US"/>
        </a:p>
      </dgm:t>
    </dgm:pt>
    <dgm:pt modelId="{1F3672AC-9C0C-45E1-B21D-72C98CCB52E1}">
      <dgm:prSet/>
      <dgm:spPr/>
      <dgm:t>
        <a:bodyPr/>
        <a:lstStyle/>
        <a:p>
          <a:pPr rtl="0"/>
          <a:r>
            <a:rPr lang="en-US" dirty="0" err="1" smtClean="0"/>
            <a:t>Obesitas</a:t>
          </a:r>
          <a:r>
            <a:rPr lang="en-US" dirty="0" smtClean="0"/>
            <a:t> (</a:t>
          </a:r>
          <a:r>
            <a:rPr lang="en-US" dirty="0" err="1" smtClean="0"/>
            <a:t>sentral</a:t>
          </a:r>
          <a:r>
            <a:rPr lang="en-US" dirty="0" smtClean="0"/>
            <a:t>)</a:t>
          </a:r>
          <a:endParaRPr lang="en-US" dirty="0"/>
        </a:p>
      </dgm:t>
    </dgm:pt>
    <dgm:pt modelId="{5C443CF4-6975-44F5-8AE2-85BF6E4B7006}" type="parTrans" cxnId="{F6E3B0DF-FC48-49C3-818D-59B488D5E4B2}">
      <dgm:prSet/>
      <dgm:spPr/>
      <dgm:t>
        <a:bodyPr/>
        <a:lstStyle/>
        <a:p>
          <a:endParaRPr lang="en-US"/>
        </a:p>
      </dgm:t>
    </dgm:pt>
    <dgm:pt modelId="{E9DD70C0-4758-4FC4-9880-47DFD268E781}" type="sibTrans" cxnId="{F6E3B0DF-FC48-49C3-818D-59B488D5E4B2}">
      <dgm:prSet/>
      <dgm:spPr/>
      <dgm:t>
        <a:bodyPr/>
        <a:lstStyle/>
        <a:p>
          <a:endParaRPr lang="en-US"/>
        </a:p>
      </dgm:t>
    </dgm:pt>
    <dgm:pt modelId="{2246AC9B-E3F5-4B81-A3AE-0E6D2961B5F6}">
      <dgm:prSet/>
      <dgm:spPr/>
      <dgm:t>
        <a:bodyPr/>
        <a:lstStyle/>
        <a:p>
          <a:pPr rtl="0"/>
          <a:r>
            <a:rPr lang="en-US" dirty="0" err="1" smtClean="0"/>
            <a:t>Dislipidemia</a:t>
          </a:r>
          <a:r>
            <a:rPr lang="en-US" dirty="0" smtClean="0"/>
            <a:t> (</a:t>
          </a:r>
          <a:r>
            <a:rPr lang="en-US" dirty="0" err="1" smtClean="0"/>
            <a:t>aterogenik</a:t>
          </a:r>
          <a:r>
            <a:rPr lang="en-US" dirty="0" smtClean="0"/>
            <a:t>)</a:t>
          </a:r>
          <a:endParaRPr lang="en-US" dirty="0"/>
        </a:p>
      </dgm:t>
    </dgm:pt>
    <dgm:pt modelId="{BBE6BBB4-BCD7-44AF-AD9B-68C0DA6A7A69}" type="parTrans" cxnId="{5330EA44-AE2C-409D-8E8A-8A9D70E555C5}">
      <dgm:prSet/>
      <dgm:spPr/>
      <dgm:t>
        <a:bodyPr/>
        <a:lstStyle/>
        <a:p>
          <a:endParaRPr lang="en-US"/>
        </a:p>
      </dgm:t>
    </dgm:pt>
    <dgm:pt modelId="{1D83359A-4AC5-49B5-9B2F-D8D387B8D6FC}" type="sibTrans" cxnId="{5330EA44-AE2C-409D-8E8A-8A9D70E555C5}">
      <dgm:prSet/>
      <dgm:spPr/>
      <dgm:t>
        <a:bodyPr/>
        <a:lstStyle/>
        <a:p>
          <a:endParaRPr lang="en-US"/>
        </a:p>
      </dgm:t>
    </dgm:pt>
    <dgm:pt modelId="{36605E2D-EE7F-42B3-A724-8AE567EBB4ED}">
      <dgm:prSet/>
      <dgm:spPr/>
      <dgm:t>
        <a:bodyPr/>
        <a:lstStyle/>
        <a:p>
          <a:pPr rtl="0"/>
          <a:r>
            <a:rPr lang="en-US" dirty="0" err="1" smtClean="0"/>
            <a:t>Hipertensi</a:t>
          </a:r>
          <a:endParaRPr lang="en-US" dirty="0"/>
        </a:p>
      </dgm:t>
    </dgm:pt>
    <dgm:pt modelId="{9B79C32C-021E-48FE-910C-07B6EEAE98EF}" type="parTrans" cxnId="{C0E5A7CD-77B6-4C39-83EB-F801E1537180}">
      <dgm:prSet/>
      <dgm:spPr/>
      <dgm:t>
        <a:bodyPr/>
        <a:lstStyle/>
        <a:p>
          <a:endParaRPr lang="en-US"/>
        </a:p>
      </dgm:t>
    </dgm:pt>
    <dgm:pt modelId="{79E64AA7-BF39-4A09-9636-DAD9A9F5D523}" type="sibTrans" cxnId="{C0E5A7CD-77B6-4C39-83EB-F801E1537180}">
      <dgm:prSet/>
      <dgm:spPr/>
      <dgm:t>
        <a:bodyPr/>
        <a:lstStyle/>
        <a:p>
          <a:endParaRPr lang="en-US"/>
        </a:p>
      </dgm:t>
    </dgm:pt>
    <dgm:pt modelId="{63F09221-F286-4340-A4F2-9C2E78B070AC}">
      <dgm:prSet/>
      <dgm:spPr/>
      <dgm:t>
        <a:bodyPr/>
        <a:lstStyle/>
        <a:p>
          <a:pPr rtl="0"/>
          <a:r>
            <a:rPr lang="en-US" dirty="0" err="1" smtClean="0"/>
            <a:t>Glukosa</a:t>
          </a:r>
          <a:r>
            <a:rPr lang="en-US" dirty="0" smtClean="0"/>
            <a:t> plasma abnormal</a:t>
          </a:r>
          <a:endParaRPr lang="en-US" dirty="0"/>
        </a:p>
      </dgm:t>
    </dgm:pt>
    <dgm:pt modelId="{434F9DAC-A1BC-4888-BC3D-EB4E1E719507}" type="parTrans" cxnId="{BAC0BB50-D222-43D9-BEF8-F7CEC0209B67}">
      <dgm:prSet/>
      <dgm:spPr/>
      <dgm:t>
        <a:bodyPr/>
        <a:lstStyle/>
        <a:p>
          <a:endParaRPr lang="en-US"/>
        </a:p>
      </dgm:t>
    </dgm:pt>
    <dgm:pt modelId="{A6EB719B-E25B-4C4A-91B9-754DFF5D2832}" type="sibTrans" cxnId="{BAC0BB50-D222-43D9-BEF8-F7CEC0209B67}">
      <dgm:prSet/>
      <dgm:spPr/>
      <dgm:t>
        <a:bodyPr/>
        <a:lstStyle/>
        <a:p>
          <a:endParaRPr lang="en-US"/>
        </a:p>
      </dgm:t>
    </dgm:pt>
    <dgm:pt modelId="{0FA84034-A3F1-4803-ACE9-B7226FB6A7B9}">
      <dgm:prSet/>
      <dgm:spPr/>
      <dgm:t>
        <a:bodyPr/>
        <a:lstStyle/>
        <a:p>
          <a:pPr rtl="0"/>
          <a:r>
            <a:rPr lang="en-US" dirty="0" err="1" smtClean="0"/>
            <a:t>Resistensi</a:t>
          </a:r>
          <a:r>
            <a:rPr lang="en-US" dirty="0" smtClean="0"/>
            <a:t> insulin : </a:t>
          </a:r>
          <a:r>
            <a:rPr lang="en-US" dirty="0" err="1" smtClean="0"/>
            <a:t>ggn</a:t>
          </a:r>
          <a:r>
            <a:rPr lang="en-US" dirty="0" smtClean="0"/>
            <a:t> </a:t>
          </a:r>
          <a:r>
            <a:rPr lang="en-US" dirty="0" err="1" smtClean="0"/>
            <a:t>respon</a:t>
          </a:r>
          <a:r>
            <a:rPr lang="en-US" dirty="0" smtClean="0"/>
            <a:t> </a:t>
          </a:r>
          <a:r>
            <a:rPr lang="en-US" dirty="0" err="1" smtClean="0"/>
            <a:t>biologis</a:t>
          </a:r>
          <a:r>
            <a:rPr lang="en-US" dirty="0" smtClean="0"/>
            <a:t> </a:t>
          </a:r>
          <a:r>
            <a:rPr lang="en-US" dirty="0" err="1" smtClean="0"/>
            <a:t>thd</a:t>
          </a:r>
          <a:r>
            <a:rPr lang="en-US" dirty="0" smtClean="0"/>
            <a:t> insulin → ↑ insulin agar </a:t>
          </a:r>
          <a:r>
            <a:rPr lang="en-US" dirty="0" err="1" smtClean="0"/>
            <a:t>glukosa</a:t>
          </a:r>
          <a:r>
            <a:rPr lang="en-US" dirty="0" smtClean="0"/>
            <a:t> plasma normal</a:t>
          </a:r>
          <a:endParaRPr lang="en-US" dirty="0"/>
        </a:p>
      </dgm:t>
    </dgm:pt>
    <dgm:pt modelId="{572F657F-2661-491D-907D-FB2F42E95810}" type="parTrans" cxnId="{AF6633B0-58A1-4368-9B94-46C5F14337C7}">
      <dgm:prSet/>
      <dgm:spPr/>
      <dgm:t>
        <a:bodyPr/>
        <a:lstStyle/>
        <a:p>
          <a:endParaRPr lang="en-US"/>
        </a:p>
      </dgm:t>
    </dgm:pt>
    <dgm:pt modelId="{C677432E-3CE0-4FD8-AB63-DCEF4F7B9F4B}" type="sibTrans" cxnId="{AF6633B0-58A1-4368-9B94-46C5F14337C7}">
      <dgm:prSet/>
      <dgm:spPr/>
      <dgm:t>
        <a:bodyPr/>
        <a:lstStyle/>
        <a:p>
          <a:endParaRPr lang="en-US"/>
        </a:p>
      </dgm:t>
    </dgm:pt>
    <dgm:pt modelId="{8B36D890-E6C0-4C51-A073-3C0506BF96B2}">
      <dgm:prSet/>
      <dgm:spPr/>
      <dgm:t>
        <a:bodyPr/>
        <a:lstStyle/>
        <a:p>
          <a:pPr rtl="0"/>
          <a:endParaRPr lang="en-US" dirty="0"/>
        </a:p>
      </dgm:t>
    </dgm:pt>
    <dgm:pt modelId="{C895CDE4-FCB6-41A9-960B-996E6F8DBFF2}" type="parTrans" cxnId="{6D3E514B-96E2-4F23-B43B-A94282EAFDE8}">
      <dgm:prSet/>
      <dgm:spPr/>
      <dgm:t>
        <a:bodyPr/>
        <a:lstStyle/>
        <a:p>
          <a:endParaRPr lang="en-US"/>
        </a:p>
      </dgm:t>
    </dgm:pt>
    <dgm:pt modelId="{CA83A991-EBB0-4D90-8683-2B830DDF8545}" type="sibTrans" cxnId="{6D3E514B-96E2-4F23-B43B-A94282EAFDE8}">
      <dgm:prSet/>
      <dgm:spPr/>
      <dgm:t>
        <a:bodyPr/>
        <a:lstStyle/>
        <a:p>
          <a:endParaRPr lang="en-US"/>
        </a:p>
      </dgm:t>
    </dgm:pt>
    <dgm:pt modelId="{D4525D65-BB50-41E3-BF4E-12661D0D873D}" type="pres">
      <dgm:prSet presAssocID="{140EB04A-4E58-4DB6-B2E3-EA8D53C5515F}" presName="Name0" presStyleCnt="0">
        <dgm:presLayoutVars>
          <dgm:dir/>
          <dgm:animLvl val="lvl"/>
          <dgm:resizeHandles val="exact"/>
        </dgm:presLayoutVars>
      </dgm:prSet>
      <dgm:spPr/>
    </dgm:pt>
    <dgm:pt modelId="{1642CB68-D709-453A-8891-C14E8DFF28BB}" type="pres">
      <dgm:prSet presAssocID="{755EB60F-B180-422B-8871-D71E7473347B}" presName="linNode" presStyleCnt="0"/>
      <dgm:spPr/>
    </dgm:pt>
    <dgm:pt modelId="{64ADE760-B6F3-4AFC-B77E-C0AE5402C5F5}" type="pres">
      <dgm:prSet presAssocID="{755EB60F-B180-422B-8871-D71E7473347B}" presName="parentText" presStyleLbl="node1" presStyleIdx="0" presStyleCnt="1" custScaleX="49177" custLinFactNeighborX="-14294">
        <dgm:presLayoutVars>
          <dgm:chMax val="1"/>
          <dgm:bulletEnabled val="1"/>
        </dgm:presLayoutVars>
      </dgm:prSet>
      <dgm:spPr/>
    </dgm:pt>
    <dgm:pt modelId="{2FB3DCA1-E553-46FF-804F-B0BCB032810A}" type="pres">
      <dgm:prSet presAssocID="{755EB60F-B180-422B-8871-D71E7473347B}" presName="descendantText" presStyleLbl="alignAccFollowNode1" presStyleIdx="0" presStyleCnt="1" custScaleX="126042" custLinFactNeighborX="-2572" custLinFactNeighborY="-145">
        <dgm:presLayoutVars>
          <dgm:bulletEnabled val="1"/>
        </dgm:presLayoutVars>
      </dgm:prSet>
      <dgm:spPr/>
    </dgm:pt>
  </dgm:ptLst>
  <dgm:cxnLst>
    <dgm:cxn modelId="{3709EA4E-DFA9-4943-8F91-0E8BC475D983}" type="presOf" srcId="{140EB04A-4E58-4DB6-B2E3-EA8D53C5515F}" destId="{D4525D65-BB50-41E3-BF4E-12661D0D873D}" srcOrd="0" destOrd="0" presId="urn:microsoft.com/office/officeart/2005/8/layout/vList5"/>
    <dgm:cxn modelId="{6D3E514B-96E2-4F23-B43B-A94282EAFDE8}" srcId="{755EB60F-B180-422B-8871-D71E7473347B}" destId="{8B36D890-E6C0-4C51-A073-3C0506BF96B2}" srcOrd="2" destOrd="0" parTransId="{C895CDE4-FCB6-41A9-960B-996E6F8DBFF2}" sibTransId="{CA83A991-EBB0-4D90-8683-2B830DDF8545}"/>
    <dgm:cxn modelId="{AE4E6B7C-1346-4EEE-9708-08EB103BE1C0}" type="presOf" srcId="{1F3672AC-9C0C-45E1-B21D-72C98CCB52E1}" destId="{2FB3DCA1-E553-46FF-804F-B0BCB032810A}" srcOrd="0" destOrd="1" presId="urn:microsoft.com/office/officeart/2005/8/layout/vList5"/>
    <dgm:cxn modelId="{B57812EF-5EC6-477D-A90E-FFF450A7B881}" type="presOf" srcId="{36605E2D-EE7F-42B3-A724-8AE567EBB4ED}" destId="{2FB3DCA1-E553-46FF-804F-B0BCB032810A}" srcOrd="0" destOrd="3" presId="urn:microsoft.com/office/officeart/2005/8/layout/vList5"/>
    <dgm:cxn modelId="{F6E3B0DF-FC48-49C3-818D-59B488D5E4B2}" srcId="{DB4CA7D0-B546-4785-95DE-BF972827C6CD}" destId="{1F3672AC-9C0C-45E1-B21D-72C98CCB52E1}" srcOrd="0" destOrd="0" parTransId="{5C443CF4-6975-44F5-8AE2-85BF6E4B7006}" sibTransId="{E9DD70C0-4758-4FC4-9880-47DFD268E781}"/>
    <dgm:cxn modelId="{BD7FE7DD-C4B6-4B39-961E-0CD352A659C3}" type="presOf" srcId="{2246AC9B-E3F5-4B81-A3AE-0E6D2961B5F6}" destId="{2FB3DCA1-E553-46FF-804F-B0BCB032810A}" srcOrd="0" destOrd="2" presId="urn:microsoft.com/office/officeart/2005/8/layout/vList5"/>
    <dgm:cxn modelId="{59568B8C-8021-4BE3-A6A2-C6E07DFF7B4C}" srcId="{755EB60F-B180-422B-8871-D71E7473347B}" destId="{DB4CA7D0-B546-4785-95DE-BF972827C6CD}" srcOrd="0" destOrd="0" parTransId="{D6B2E806-DD84-46D4-BF93-8568F13DC593}" sibTransId="{A57488AC-FB59-425A-AAB5-848621533E58}"/>
    <dgm:cxn modelId="{3BB04C63-B946-470C-897B-707CA23ED74B}" type="presOf" srcId="{DB4CA7D0-B546-4785-95DE-BF972827C6CD}" destId="{2FB3DCA1-E553-46FF-804F-B0BCB032810A}" srcOrd="0" destOrd="0" presId="urn:microsoft.com/office/officeart/2005/8/layout/vList5"/>
    <dgm:cxn modelId="{BAC0BB50-D222-43D9-BEF8-F7CEC0209B67}" srcId="{DB4CA7D0-B546-4785-95DE-BF972827C6CD}" destId="{63F09221-F286-4340-A4F2-9C2E78B070AC}" srcOrd="3" destOrd="0" parTransId="{434F9DAC-A1BC-4888-BC3D-EB4E1E719507}" sibTransId="{A6EB719B-E25B-4C4A-91B9-754DFF5D2832}"/>
    <dgm:cxn modelId="{B03E3708-95B2-423F-8EEF-DA889FD61A70}" type="presOf" srcId="{63F09221-F286-4340-A4F2-9C2E78B070AC}" destId="{2FB3DCA1-E553-46FF-804F-B0BCB032810A}" srcOrd="0" destOrd="4" presId="urn:microsoft.com/office/officeart/2005/8/layout/vList5"/>
    <dgm:cxn modelId="{66CB61C6-9B62-4BE5-97A0-D1C05298915D}" type="presOf" srcId="{755EB60F-B180-422B-8871-D71E7473347B}" destId="{64ADE760-B6F3-4AFC-B77E-C0AE5402C5F5}" srcOrd="0" destOrd="0" presId="urn:microsoft.com/office/officeart/2005/8/layout/vList5"/>
    <dgm:cxn modelId="{1ACC7279-3E67-4119-BC02-A2FDFAA31590}" srcId="{140EB04A-4E58-4DB6-B2E3-EA8D53C5515F}" destId="{755EB60F-B180-422B-8871-D71E7473347B}" srcOrd="0" destOrd="0" parTransId="{E7F4DF1A-5ABB-48AB-A005-BFBF5526E8CC}" sibTransId="{84DD2C00-0948-4ACC-8392-C0B76B37C78E}"/>
    <dgm:cxn modelId="{4294081B-0D44-44CC-B8A1-000D524949E5}" type="presOf" srcId="{0FA84034-A3F1-4803-ACE9-B7226FB6A7B9}" destId="{2FB3DCA1-E553-46FF-804F-B0BCB032810A}" srcOrd="0" destOrd="5" presId="urn:microsoft.com/office/officeart/2005/8/layout/vList5"/>
    <dgm:cxn modelId="{AF6633B0-58A1-4368-9B94-46C5F14337C7}" srcId="{755EB60F-B180-422B-8871-D71E7473347B}" destId="{0FA84034-A3F1-4803-ACE9-B7226FB6A7B9}" srcOrd="1" destOrd="0" parTransId="{572F657F-2661-491D-907D-FB2F42E95810}" sibTransId="{C677432E-3CE0-4FD8-AB63-DCEF4F7B9F4B}"/>
    <dgm:cxn modelId="{5330EA44-AE2C-409D-8E8A-8A9D70E555C5}" srcId="{DB4CA7D0-B546-4785-95DE-BF972827C6CD}" destId="{2246AC9B-E3F5-4B81-A3AE-0E6D2961B5F6}" srcOrd="1" destOrd="0" parTransId="{BBE6BBB4-BCD7-44AF-AD9B-68C0DA6A7A69}" sibTransId="{1D83359A-4AC5-49B5-9B2F-D8D387B8D6FC}"/>
    <dgm:cxn modelId="{C0E5A7CD-77B6-4C39-83EB-F801E1537180}" srcId="{DB4CA7D0-B546-4785-95DE-BF972827C6CD}" destId="{36605E2D-EE7F-42B3-A724-8AE567EBB4ED}" srcOrd="2" destOrd="0" parTransId="{9B79C32C-021E-48FE-910C-07B6EEAE98EF}" sibTransId="{79E64AA7-BF39-4A09-9636-DAD9A9F5D523}"/>
    <dgm:cxn modelId="{DE3B5828-FA0B-4B0A-80C6-F3A7B232E85C}" type="presOf" srcId="{8B36D890-E6C0-4C51-A073-3C0506BF96B2}" destId="{2FB3DCA1-E553-46FF-804F-B0BCB032810A}" srcOrd="0" destOrd="6" presId="urn:microsoft.com/office/officeart/2005/8/layout/vList5"/>
    <dgm:cxn modelId="{711CA4F8-5FBF-4B48-A951-1D0745118EFA}" type="presParOf" srcId="{D4525D65-BB50-41E3-BF4E-12661D0D873D}" destId="{1642CB68-D709-453A-8891-C14E8DFF28BB}" srcOrd="0" destOrd="0" presId="urn:microsoft.com/office/officeart/2005/8/layout/vList5"/>
    <dgm:cxn modelId="{48AB0959-1279-4805-A35E-B8BA5457B07E}" type="presParOf" srcId="{1642CB68-D709-453A-8891-C14E8DFF28BB}" destId="{64ADE760-B6F3-4AFC-B77E-C0AE5402C5F5}" srcOrd="0" destOrd="0" presId="urn:microsoft.com/office/officeart/2005/8/layout/vList5"/>
    <dgm:cxn modelId="{198D15DA-A856-44B0-92DD-8BEFE7113165}" type="presParOf" srcId="{1642CB68-D709-453A-8891-C14E8DFF28BB}" destId="{2FB3DCA1-E553-46FF-804F-B0BCB032810A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6CDC17-50DC-4781-9B5E-68C40743B4A2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CEA408-F7D2-45A4-8F9E-7CB7157EE66E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San Antonio </a:t>
          </a:r>
          <a:r>
            <a:rPr lang="en-US" b="1" smtClean="0">
              <a:solidFill>
                <a:schemeClr val="tx1"/>
              </a:solidFill>
            </a:rPr>
            <a:t>Heart Study, 1979-1982</a:t>
          </a:r>
          <a:endParaRPr lang="en-US" b="1" dirty="0">
            <a:solidFill>
              <a:schemeClr val="tx1"/>
            </a:solidFill>
          </a:endParaRPr>
        </a:p>
      </dgm:t>
    </dgm:pt>
    <dgm:pt modelId="{8A1DE034-C940-4E2D-BB40-7D23BF96E058}" type="parTrans" cxnId="{A117414E-7987-48DD-99C5-0ABDC9179205}">
      <dgm:prSet/>
      <dgm:spPr/>
      <dgm:t>
        <a:bodyPr/>
        <a:lstStyle/>
        <a:p>
          <a:endParaRPr lang="en-US"/>
        </a:p>
      </dgm:t>
    </dgm:pt>
    <dgm:pt modelId="{8940A88D-A292-465F-A9B3-2A7AD01ECD3B}" type="sibTrans" cxnId="{A117414E-7987-48DD-99C5-0ABDC9179205}">
      <dgm:prSet/>
      <dgm:spPr/>
      <dgm:t>
        <a:bodyPr/>
        <a:lstStyle/>
        <a:p>
          <a:endParaRPr lang="en-US"/>
        </a:p>
      </dgm:t>
    </dgm:pt>
    <dgm:pt modelId="{CDC46CEC-FC62-4072-B3C6-73061FFB4C6B}">
      <dgm:prSet/>
      <dgm:spPr/>
      <dgm:t>
        <a:bodyPr/>
        <a:lstStyle/>
        <a:p>
          <a:pPr rtl="0"/>
          <a:r>
            <a:rPr lang="en-US" dirty="0" err="1" smtClean="0"/>
            <a:t>Prevalensi</a:t>
          </a:r>
          <a:r>
            <a:rPr lang="en-US" dirty="0" smtClean="0"/>
            <a:t> </a:t>
          </a:r>
          <a:r>
            <a:rPr lang="en-US" dirty="0" err="1" smtClean="0"/>
            <a:t>Sindr</a:t>
          </a:r>
          <a:r>
            <a:rPr lang="en-US" dirty="0" smtClean="0"/>
            <a:t> </a:t>
          </a:r>
          <a:r>
            <a:rPr lang="en-US" dirty="0" err="1" smtClean="0"/>
            <a:t>Metabolik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Mexico-</a:t>
          </a:r>
          <a:r>
            <a:rPr lang="en-US" dirty="0" err="1" smtClean="0"/>
            <a:t>Amerika</a:t>
          </a:r>
          <a:endParaRPr lang="en-US" dirty="0"/>
        </a:p>
      </dgm:t>
    </dgm:pt>
    <dgm:pt modelId="{640B25FF-91DC-49FE-8A87-556B33B820FC}" type="parTrans" cxnId="{1C56D9E1-9C66-4010-A005-04760CBB5FEB}">
      <dgm:prSet/>
      <dgm:spPr/>
      <dgm:t>
        <a:bodyPr/>
        <a:lstStyle/>
        <a:p>
          <a:endParaRPr lang="en-US"/>
        </a:p>
      </dgm:t>
    </dgm:pt>
    <dgm:pt modelId="{A9A7A677-B839-4A8A-8DA3-49DFB6CBDB83}" type="sibTrans" cxnId="{1C56D9E1-9C66-4010-A005-04760CBB5FEB}">
      <dgm:prSet/>
      <dgm:spPr/>
      <dgm:t>
        <a:bodyPr/>
        <a:lstStyle/>
        <a:p>
          <a:endParaRPr lang="en-US"/>
        </a:p>
      </dgm:t>
    </dgm:pt>
    <dgm:pt modelId="{179E1F6E-6C9F-4DE8-BF18-4E326FB7A8C9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Framingham Offspring Study, 2004</a:t>
          </a:r>
          <a:endParaRPr lang="en-US" b="1" dirty="0">
            <a:solidFill>
              <a:schemeClr val="tx1"/>
            </a:solidFill>
          </a:endParaRPr>
        </a:p>
      </dgm:t>
    </dgm:pt>
    <dgm:pt modelId="{170E8641-4E32-48AB-9C32-3E0EDB1C43E5}" type="parTrans" cxnId="{51FFB397-B661-42D4-8B34-D3C4F09C08CF}">
      <dgm:prSet/>
      <dgm:spPr/>
      <dgm:t>
        <a:bodyPr/>
        <a:lstStyle/>
        <a:p>
          <a:endParaRPr lang="en-US"/>
        </a:p>
      </dgm:t>
    </dgm:pt>
    <dgm:pt modelId="{6116BAC8-2C66-47BD-AF15-6F7D71C95365}" type="sibTrans" cxnId="{51FFB397-B661-42D4-8B34-D3C4F09C08CF}">
      <dgm:prSet/>
      <dgm:spPr/>
      <dgm:t>
        <a:bodyPr/>
        <a:lstStyle/>
        <a:p>
          <a:endParaRPr lang="en-US"/>
        </a:p>
      </dgm:t>
    </dgm:pt>
    <dgm:pt modelId="{51B4354A-8F63-4CB1-AEE3-F8E9978A8327}">
      <dgm:prSet/>
      <dgm:spPr/>
      <dgm:t>
        <a:bodyPr/>
        <a:lstStyle/>
        <a:p>
          <a:pPr rtl="0"/>
          <a:r>
            <a:rPr lang="en-US" dirty="0" err="1" smtClean="0"/>
            <a:t>Prevalensi</a:t>
          </a:r>
          <a:r>
            <a:rPr lang="en-US" dirty="0" smtClean="0"/>
            <a:t>  </a:t>
          </a:r>
          <a:r>
            <a:rPr lang="en-US" dirty="0" err="1" smtClean="0"/>
            <a:t>Sindr</a:t>
          </a:r>
          <a:r>
            <a:rPr lang="en-US" dirty="0" smtClean="0"/>
            <a:t> </a:t>
          </a:r>
          <a:r>
            <a:rPr lang="en-US" dirty="0" err="1" smtClean="0"/>
            <a:t>Metabolik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Amerika</a:t>
          </a:r>
          <a:endParaRPr lang="en-US" dirty="0"/>
        </a:p>
      </dgm:t>
    </dgm:pt>
    <dgm:pt modelId="{19CB0911-D3EB-4A8E-B85E-C06FEE0A7A4F}" type="parTrans" cxnId="{738F06D8-17E9-4DF6-958E-330305BFB919}">
      <dgm:prSet/>
      <dgm:spPr/>
      <dgm:t>
        <a:bodyPr/>
        <a:lstStyle/>
        <a:p>
          <a:endParaRPr lang="en-US"/>
        </a:p>
      </dgm:t>
    </dgm:pt>
    <dgm:pt modelId="{2A326DA9-90C1-4730-8801-805300D6E6E8}" type="sibTrans" cxnId="{738F06D8-17E9-4DF6-958E-330305BFB919}">
      <dgm:prSet/>
      <dgm:spPr/>
      <dgm:t>
        <a:bodyPr/>
        <a:lstStyle/>
        <a:p>
          <a:endParaRPr lang="en-US"/>
        </a:p>
      </dgm:t>
    </dgm:pt>
    <dgm:pt modelId="{46D2B37F-0266-4120-8820-AB0234A03846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Prevalensi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Sindr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Metabolik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di</a:t>
          </a:r>
          <a:r>
            <a:rPr lang="en-US" b="1" dirty="0" smtClean="0">
              <a:solidFill>
                <a:schemeClr val="tx1"/>
              </a:solidFill>
            </a:rPr>
            <a:t> Indonesia</a:t>
          </a:r>
          <a:endParaRPr lang="en-US" b="1" dirty="0">
            <a:solidFill>
              <a:schemeClr val="tx1"/>
            </a:solidFill>
          </a:endParaRPr>
        </a:p>
      </dgm:t>
    </dgm:pt>
    <dgm:pt modelId="{39D7D159-42AC-4805-B43A-11FDFE430D90}" type="parTrans" cxnId="{65B21597-50EB-4B18-94D7-3B98D55CEBEC}">
      <dgm:prSet/>
      <dgm:spPr/>
      <dgm:t>
        <a:bodyPr/>
        <a:lstStyle/>
        <a:p>
          <a:endParaRPr lang="en-US"/>
        </a:p>
      </dgm:t>
    </dgm:pt>
    <dgm:pt modelId="{3A495C39-5997-4541-93D6-8D2CA7E9899F}" type="sibTrans" cxnId="{65B21597-50EB-4B18-94D7-3B98D55CEBEC}">
      <dgm:prSet/>
      <dgm:spPr/>
      <dgm:t>
        <a:bodyPr/>
        <a:lstStyle/>
        <a:p>
          <a:endParaRPr lang="en-US"/>
        </a:p>
      </dgm:t>
    </dgm:pt>
    <dgm:pt modelId="{2FD4472B-8358-4287-8AC6-5A88F1EFDE82}">
      <dgm:prSet/>
      <dgm:spPr/>
      <dgm:t>
        <a:bodyPr/>
        <a:lstStyle/>
        <a:p>
          <a:pPr rtl="0"/>
          <a:r>
            <a:rPr lang="en-US" dirty="0" err="1" smtClean="0"/>
            <a:t>Depok</a:t>
          </a:r>
          <a:r>
            <a:rPr lang="en-US" dirty="0" smtClean="0"/>
            <a:t> 25.7%</a:t>
          </a:r>
          <a:endParaRPr lang="en-US" dirty="0"/>
        </a:p>
      </dgm:t>
    </dgm:pt>
    <dgm:pt modelId="{84D9E6F3-887F-44A0-B1E7-8D4B52F07ADD}" type="parTrans" cxnId="{07D78CA0-26FC-4449-999F-81183CEC80D3}">
      <dgm:prSet/>
      <dgm:spPr/>
      <dgm:t>
        <a:bodyPr/>
        <a:lstStyle/>
        <a:p>
          <a:endParaRPr lang="en-US"/>
        </a:p>
      </dgm:t>
    </dgm:pt>
    <dgm:pt modelId="{9FBD346E-17F3-4E88-81B7-2C9F4876423F}" type="sibTrans" cxnId="{07D78CA0-26FC-4449-999F-81183CEC80D3}">
      <dgm:prSet/>
      <dgm:spPr/>
      <dgm:t>
        <a:bodyPr/>
        <a:lstStyle/>
        <a:p>
          <a:endParaRPr lang="en-US"/>
        </a:p>
      </dgm:t>
    </dgm:pt>
    <dgm:pt modelId="{3763E3DB-B825-4B10-A3C3-8BF448F2D821}">
      <dgm:prSet/>
      <dgm:spPr/>
      <dgm:t>
        <a:bodyPr/>
        <a:lstStyle/>
        <a:p>
          <a:pPr rtl="0"/>
          <a:r>
            <a:rPr lang="en-US" dirty="0" smtClean="0"/>
            <a:t>Bandung 22.9%</a:t>
          </a:r>
          <a:endParaRPr lang="en-US" dirty="0"/>
        </a:p>
      </dgm:t>
    </dgm:pt>
    <dgm:pt modelId="{A0E398F8-AAE1-4323-B527-1A0E51FF921C}" type="parTrans" cxnId="{CB7E55E9-35F4-4BDE-AB0F-071C7D36BD33}">
      <dgm:prSet/>
      <dgm:spPr/>
    </dgm:pt>
    <dgm:pt modelId="{DCB148DA-D7B6-47E8-A26A-512E59F5D100}" type="sibTrans" cxnId="{CB7E55E9-35F4-4BDE-AB0F-071C7D36BD33}">
      <dgm:prSet/>
      <dgm:spPr/>
    </dgm:pt>
    <dgm:pt modelId="{A8FEBB31-6FAF-4247-B1BB-FD105DB7628B}">
      <dgm:prSet/>
      <dgm:spPr/>
      <dgm:t>
        <a:bodyPr/>
        <a:lstStyle/>
        <a:p>
          <a:pPr rtl="0"/>
          <a:r>
            <a:rPr lang="en-US" dirty="0" smtClean="0"/>
            <a:t>Semarang 16.6% – 20.3%</a:t>
          </a:r>
          <a:endParaRPr lang="en-US" dirty="0"/>
        </a:p>
      </dgm:t>
    </dgm:pt>
    <dgm:pt modelId="{149C4EF4-3533-437D-AEF8-E2D21027BE9B}" type="parTrans" cxnId="{9F5CAD30-077B-4338-9AA5-CF3E50EC8A1C}">
      <dgm:prSet/>
      <dgm:spPr/>
    </dgm:pt>
    <dgm:pt modelId="{D880916B-1696-4B24-B39C-47B71807A19C}" type="sibTrans" cxnId="{9F5CAD30-077B-4338-9AA5-CF3E50EC8A1C}">
      <dgm:prSet/>
      <dgm:spPr/>
    </dgm:pt>
    <dgm:pt modelId="{C655B34E-3BAA-44BB-9515-90C06F95D27C}">
      <dgm:prSet/>
      <dgm:spPr/>
      <dgm:t>
        <a:bodyPr/>
        <a:lstStyle/>
        <a:p>
          <a:pPr rtl="0"/>
          <a:r>
            <a:rPr lang="en-US" dirty="0" smtClean="0"/>
            <a:t>Surabaya 34%</a:t>
          </a:r>
          <a:endParaRPr lang="en-US" dirty="0"/>
        </a:p>
      </dgm:t>
    </dgm:pt>
    <dgm:pt modelId="{691D3BA3-9A8B-48D1-850C-A8D6421C8824}" type="parTrans" cxnId="{3C8D05E0-A765-4E9C-8E35-7CCA9A846FD0}">
      <dgm:prSet/>
      <dgm:spPr/>
    </dgm:pt>
    <dgm:pt modelId="{AC6B4055-914C-4A46-A953-01782CA211E0}" type="sibTrans" cxnId="{3C8D05E0-A765-4E9C-8E35-7CCA9A846FD0}">
      <dgm:prSet/>
      <dgm:spPr/>
    </dgm:pt>
    <dgm:pt modelId="{DE7AEF00-C6E8-4E0A-ADC5-F5A5ABB19060}">
      <dgm:prSet/>
      <dgm:spPr/>
      <dgm:t>
        <a:bodyPr/>
        <a:lstStyle/>
        <a:p>
          <a:pPr rtl="0"/>
          <a:r>
            <a:rPr lang="en-US" dirty="0" smtClean="0"/>
            <a:t>Bali 7.8 – 20.3%</a:t>
          </a:r>
          <a:endParaRPr lang="en-US" dirty="0"/>
        </a:p>
      </dgm:t>
    </dgm:pt>
    <dgm:pt modelId="{2C58D1A2-F272-4298-AB85-3D88AB2FD260}" type="parTrans" cxnId="{04D7210D-DFC5-4C72-A0E6-3DE314ED6BE5}">
      <dgm:prSet/>
      <dgm:spPr/>
    </dgm:pt>
    <dgm:pt modelId="{AC21A13F-B210-49DE-9684-570EED15C192}" type="sibTrans" cxnId="{04D7210D-DFC5-4C72-A0E6-3DE314ED6BE5}">
      <dgm:prSet/>
      <dgm:spPr/>
    </dgm:pt>
    <dgm:pt modelId="{600977A8-B21D-42D2-88FB-EF8A1736ADB7}">
      <dgm:prSet/>
      <dgm:spPr/>
      <dgm:t>
        <a:bodyPr/>
        <a:lstStyle/>
        <a:p>
          <a:pPr rtl="0"/>
          <a:r>
            <a:rPr lang="en-US" dirty="0" smtClean="0"/>
            <a:t>Makassar 33,4% </a:t>
          </a:r>
          <a:endParaRPr lang="en-US" dirty="0"/>
        </a:p>
      </dgm:t>
    </dgm:pt>
    <dgm:pt modelId="{89AF768E-A71A-45B3-B63E-8456B5C6BD57}" type="parTrans" cxnId="{25FAB368-1492-42C5-B9C3-830A76C69208}">
      <dgm:prSet/>
      <dgm:spPr/>
    </dgm:pt>
    <dgm:pt modelId="{34BBBE23-F739-42E6-92A2-01566E811EED}" type="sibTrans" cxnId="{25FAB368-1492-42C5-B9C3-830A76C69208}">
      <dgm:prSet/>
      <dgm:spPr/>
    </dgm:pt>
    <dgm:pt modelId="{F07D2920-04D3-42F3-9010-C4317F746C40}">
      <dgm:prSet/>
      <dgm:spPr/>
      <dgm:t>
        <a:bodyPr/>
        <a:lstStyle/>
        <a:p>
          <a:pPr rtl="0"/>
          <a:r>
            <a:rPr lang="en-US" dirty="0" err="1" smtClean="0"/>
            <a:t>Usia</a:t>
          </a:r>
          <a:r>
            <a:rPr lang="en-US" dirty="0" smtClean="0"/>
            <a:t> 25-64 </a:t>
          </a:r>
          <a:r>
            <a:rPr lang="en-US" dirty="0" err="1" smtClean="0"/>
            <a:t>th</a:t>
          </a:r>
          <a:endParaRPr lang="en-US" dirty="0"/>
        </a:p>
      </dgm:t>
    </dgm:pt>
    <dgm:pt modelId="{9036FFC5-FFDF-4F84-94E9-E870397E0845}" type="parTrans" cxnId="{9F95E1C5-7A3A-4F00-A413-FE03D9BB2747}">
      <dgm:prSet/>
      <dgm:spPr/>
    </dgm:pt>
    <dgm:pt modelId="{EAEEE829-D297-46CF-8F46-7AB205C9194A}" type="sibTrans" cxnId="{9F95E1C5-7A3A-4F00-A413-FE03D9BB2747}">
      <dgm:prSet/>
      <dgm:spPr/>
    </dgm:pt>
    <dgm:pt modelId="{E464CB3B-A6CF-4F04-B43E-60BA280ED741}">
      <dgm:prSet/>
      <dgm:spPr/>
      <dgm:t>
        <a:bodyPr/>
        <a:lstStyle/>
        <a:p>
          <a:pPr rtl="0"/>
          <a:r>
            <a:rPr lang="en-US" dirty="0" smtClean="0"/>
            <a:t>15,8% - 20,6% </a:t>
          </a:r>
          <a:endParaRPr lang="en-US" dirty="0"/>
        </a:p>
      </dgm:t>
    </dgm:pt>
    <dgm:pt modelId="{29E1353B-DC11-4F96-B4F7-DA7DA618D94E}" type="parTrans" cxnId="{3D6A9D2E-36FD-4571-944E-3B8FE5B76B3B}">
      <dgm:prSet/>
      <dgm:spPr/>
    </dgm:pt>
    <dgm:pt modelId="{03F7C52A-FF3E-417B-A306-49A6C1AFFBA4}" type="sibTrans" cxnId="{3D6A9D2E-36FD-4571-944E-3B8FE5B76B3B}">
      <dgm:prSet/>
      <dgm:spPr/>
    </dgm:pt>
    <dgm:pt modelId="{4AFCFFB9-BDBE-4835-B12A-BE1A91FEC54B}">
      <dgm:prSet/>
      <dgm:spPr/>
      <dgm:t>
        <a:bodyPr/>
        <a:lstStyle/>
        <a:p>
          <a:pPr rtl="0"/>
          <a:r>
            <a:rPr lang="en-US" dirty="0" err="1" smtClean="0"/>
            <a:t>Usia</a:t>
          </a:r>
          <a:r>
            <a:rPr lang="en-US" dirty="0" smtClean="0"/>
            <a:t> 26 – 82 </a:t>
          </a:r>
          <a:r>
            <a:rPr lang="en-US" dirty="0" err="1" smtClean="0"/>
            <a:t>th</a:t>
          </a:r>
          <a:endParaRPr lang="en-US" dirty="0"/>
        </a:p>
      </dgm:t>
    </dgm:pt>
    <dgm:pt modelId="{2CA93F4C-9B66-4315-A3A8-915FC4CB356A}" type="parTrans" cxnId="{DBB8FB09-E4D0-45BE-BC9C-1305A6923FD8}">
      <dgm:prSet/>
      <dgm:spPr/>
    </dgm:pt>
    <dgm:pt modelId="{1D4EDE0A-752E-42C0-8227-E3CE74AC2DC1}" type="sibTrans" cxnId="{DBB8FB09-E4D0-45BE-BC9C-1305A6923FD8}">
      <dgm:prSet/>
      <dgm:spPr/>
    </dgm:pt>
    <dgm:pt modelId="{6DDC1E3E-7E9B-45B4-ADF5-8A82FAB9FE8A}">
      <dgm:prSet/>
      <dgm:spPr/>
      <dgm:t>
        <a:bodyPr/>
        <a:lstStyle/>
        <a:p>
          <a:pPr rtl="0"/>
          <a:r>
            <a:rPr lang="en-US" dirty="0" smtClean="0"/>
            <a:t>29,4% (♂)</a:t>
          </a:r>
          <a:endParaRPr lang="en-US" dirty="0"/>
        </a:p>
      </dgm:t>
    </dgm:pt>
    <dgm:pt modelId="{626245C1-66D0-4E30-A3DB-895ABD605886}" type="parTrans" cxnId="{6E920EA5-9782-444A-820D-4308FCE7B652}">
      <dgm:prSet/>
      <dgm:spPr/>
    </dgm:pt>
    <dgm:pt modelId="{A997E043-313F-4218-8AEE-F261AA9C108E}" type="sibTrans" cxnId="{6E920EA5-9782-444A-820D-4308FCE7B652}">
      <dgm:prSet/>
      <dgm:spPr/>
    </dgm:pt>
    <dgm:pt modelId="{18B56B72-740B-4AAF-8A00-C492F4DF0FC8}">
      <dgm:prSet/>
      <dgm:spPr/>
      <dgm:t>
        <a:bodyPr/>
        <a:lstStyle/>
        <a:p>
          <a:pPr rtl="0"/>
          <a:r>
            <a:rPr lang="en-US" dirty="0" smtClean="0"/>
            <a:t>23,1% (♀)</a:t>
          </a:r>
          <a:endParaRPr lang="en-US" dirty="0"/>
        </a:p>
      </dgm:t>
    </dgm:pt>
    <dgm:pt modelId="{AF99009B-5A71-4458-A6C9-158D9A6B5755}" type="parTrans" cxnId="{A4DCBDC0-09D5-4CA4-8D3D-08F5039EF2AC}">
      <dgm:prSet/>
      <dgm:spPr/>
    </dgm:pt>
    <dgm:pt modelId="{1E772104-8DB5-49CB-806D-565081345EC8}" type="sibTrans" cxnId="{A4DCBDC0-09D5-4CA4-8D3D-08F5039EF2AC}">
      <dgm:prSet/>
      <dgm:spPr/>
    </dgm:pt>
    <dgm:pt modelId="{4E8D6A82-3236-493F-AEF0-A3F2ED91B53D}" type="pres">
      <dgm:prSet presAssocID="{C66CDC17-50DC-4781-9B5E-68C40743B4A2}" presName="Name0" presStyleCnt="0">
        <dgm:presLayoutVars>
          <dgm:dir/>
          <dgm:animLvl val="lvl"/>
          <dgm:resizeHandles val="exact"/>
        </dgm:presLayoutVars>
      </dgm:prSet>
      <dgm:spPr/>
    </dgm:pt>
    <dgm:pt modelId="{2A7F7493-589B-4B4D-B13A-C6EE55363BF3}" type="pres">
      <dgm:prSet presAssocID="{DACEA408-F7D2-45A4-8F9E-7CB7157EE66E}" presName="composite" presStyleCnt="0"/>
      <dgm:spPr/>
    </dgm:pt>
    <dgm:pt modelId="{A0891EF8-DEA9-49D5-93C0-7E30B6D838E6}" type="pres">
      <dgm:prSet presAssocID="{DACEA408-F7D2-45A4-8F9E-7CB7157EE66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14EAE-B324-45EB-95C9-A6A6E75E51A9}" type="pres">
      <dgm:prSet presAssocID="{DACEA408-F7D2-45A4-8F9E-7CB7157EE66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EC1AF-94C6-4EA5-BF7B-807F526E4522}" type="pres">
      <dgm:prSet presAssocID="{8940A88D-A292-465F-A9B3-2A7AD01ECD3B}" presName="space" presStyleCnt="0"/>
      <dgm:spPr/>
    </dgm:pt>
    <dgm:pt modelId="{F7FAE547-71C9-4F3D-A4E7-E47ACF791551}" type="pres">
      <dgm:prSet presAssocID="{179E1F6E-6C9F-4DE8-BF18-4E326FB7A8C9}" presName="composite" presStyleCnt="0"/>
      <dgm:spPr/>
    </dgm:pt>
    <dgm:pt modelId="{E475C139-7DEE-4532-A620-55C4402F1C5D}" type="pres">
      <dgm:prSet presAssocID="{179E1F6E-6C9F-4DE8-BF18-4E326FB7A8C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B5420A2-FA8E-4733-BC84-016B044B475B}" type="pres">
      <dgm:prSet presAssocID="{179E1F6E-6C9F-4DE8-BF18-4E326FB7A8C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16679-5252-4A17-AD2D-3DDC2FDD6551}" type="pres">
      <dgm:prSet presAssocID="{6116BAC8-2C66-47BD-AF15-6F7D71C95365}" presName="space" presStyleCnt="0"/>
      <dgm:spPr/>
    </dgm:pt>
    <dgm:pt modelId="{E74AE159-4077-4AFB-AF3D-C67523EE16E9}" type="pres">
      <dgm:prSet presAssocID="{46D2B37F-0266-4120-8820-AB0234A03846}" presName="composite" presStyleCnt="0"/>
      <dgm:spPr/>
    </dgm:pt>
    <dgm:pt modelId="{D87AF698-3692-4D0F-B977-8393EEAD8659}" type="pres">
      <dgm:prSet presAssocID="{46D2B37F-0266-4120-8820-AB0234A0384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F7965-C215-4D05-BF4C-4D346117AFC9}" type="pres">
      <dgm:prSet presAssocID="{46D2B37F-0266-4120-8820-AB0234A0384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A38A37-BAA3-42E5-8952-51F2B7BF1D93}" type="presOf" srcId="{E464CB3B-A6CF-4F04-B43E-60BA280ED741}" destId="{D3F14EAE-B324-45EB-95C9-A6A6E75E51A9}" srcOrd="0" destOrd="2" presId="urn:microsoft.com/office/officeart/2005/8/layout/hList1"/>
    <dgm:cxn modelId="{AED5ED65-DB56-47E1-AD09-CA84FA4199E7}" type="presOf" srcId="{DACEA408-F7D2-45A4-8F9E-7CB7157EE66E}" destId="{A0891EF8-DEA9-49D5-93C0-7E30B6D838E6}" srcOrd="0" destOrd="0" presId="urn:microsoft.com/office/officeart/2005/8/layout/hList1"/>
    <dgm:cxn modelId="{65B21597-50EB-4B18-94D7-3B98D55CEBEC}" srcId="{C66CDC17-50DC-4781-9B5E-68C40743B4A2}" destId="{46D2B37F-0266-4120-8820-AB0234A03846}" srcOrd="2" destOrd="0" parTransId="{39D7D159-42AC-4805-B43A-11FDFE430D90}" sibTransId="{3A495C39-5997-4541-93D6-8D2CA7E9899F}"/>
    <dgm:cxn modelId="{C7F73CC6-8568-41BE-ADE6-DAC921FB6DF8}" type="presOf" srcId="{4AFCFFB9-BDBE-4835-B12A-BE1A91FEC54B}" destId="{8B5420A2-FA8E-4733-BC84-016B044B475B}" srcOrd="0" destOrd="1" presId="urn:microsoft.com/office/officeart/2005/8/layout/hList1"/>
    <dgm:cxn modelId="{84C633B6-4551-472E-A741-13539420104E}" type="presOf" srcId="{DE7AEF00-C6E8-4E0A-ADC5-F5A5ABB19060}" destId="{DECF7965-C215-4D05-BF4C-4D346117AFC9}" srcOrd="0" destOrd="4" presId="urn:microsoft.com/office/officeart/2005/8/layout/hList1"/>
    <dgm:cxn modelId="{863A5AEB-0FD7-4387-9546-1F25AC747E50}" type="presOf" srcId="{CDC46CEC-FC62-4072-B3C6-73061FFB4C6B}" destId="{D3F14EAE-B324-45EB-95C9-A6A6E75E51A9}" srcOrd="0" destOrd="0" presId="urn:microsoft.com/office/officeart/2005/8/layout/hList1"/>
    <dgm:cxn modelId="{DBB8FB09-E4D0-45BE-BC9C-1305A6923FD8}" srcId="{179E1F6E-6C9F-4DE8-BF18-4E326FB7A8C9}" destId="{4AFCFFB9-BDBE-4835-B12A-BE1A91FEC54B}" srcOrd="1" destOrd="0" parTransId="{2CA93F4C-9B66-4315-A3A8-915FC4CB356A}" sibTransId="{1D4EDE0A-752E-42C0-8227-E3CE74AC2DC1}"/>
    <dgm:cxn modelId="{FF082030-B2EB-4D66-A7EE-CCB60EA2DE62}" type="presOf" srcId="{2FD4472B-8358-4287-8AC6-5A88F1EFDE82}" destId="{DECF7965-C215-4D05-BF4C-4D346117AFC9}" srcOrd="0" destOrd="0" presId="urn:microsoft.com/office/officeart/2005/8/layout/hList1"/>
    <dgm:cxn modelId="{BDBFA7D0-F2AC-4E1D-BEA8-19A9D7C0847F}" type="presOf" srcId="{18B56B72-740B-4AAF-8A00-C492F4DF0FC8}" destId="{8B5420A2-FA8E-4733-BC84-016B044B475B}" srcOrd="0" destOrd="3" presId="urn:microsoft.com/office/officeart/2005/8/layout/hList1"/>
    <dgm:cxn modelId="{51FFB397-B661-42D4-8B34-D3C4F09C08CF}" srcId="{C66CDC17-50DC-4781-9B5E-68C40743B4A2}" destId="{179E1F6E-6C9F-4DE8-BF18-4E326FB7A8C9}" srcOrd="1" destOrd="0" parTransId="{170E8641-4E32-48AB-9C32-3E0EDB1C43E5}" sibTransId="{6116BAC8-2C66-47BD-AF15-6F7D71C95365}"/>
    <dgm:cxn modelId="{D54BF271-338E-4F0D-99C3-A03B36AB6244}" type="presOf" srcId="{179E1F6E-6C9F-4DE8-BF18-4E326FB7A8C9}" destId="{E475C139-7DEE-4532-A620-55C4402F1C5D}" srcOrd="0" destOrd="0" presId="urn:microsoft.com/office/officeart/2005/8/layout/hList1"/>
    <dgm:cxn modelId="{3D6A9D2E-36FD-4571-944E-3B8FE5B76B3B}" srcId="{DACEA408-F7D2-45A4-8F9E-7CB7157EE66E}" destId="{E464CB3B-A6CF-4F04-B43E-60BA280ED741}" srcOrd="2" destOrd="0" parTransId="{29E1353B-DC11-4F96-B4F7-DA7DA618D94E}" sibTransId="{03F7C52A-FF3E-417B-A306-49A6C1AFFBA4}"/>
    <dgm:cxn modelId="{9F5CAD30-077B-4338-9AA5-CF3E50EC8A1C}" srcId="{46D2B37F-0266-4120-8820-AB0234A03846}" destId="{A8FEBB31-6FAF-4247-B1BB-FD105DB7628B}" srcOrd="2" destOrd="0" parTransId="{149C4EF4-3533-437D-AEF8-E2D21027BE9B}" sibTransId="{D880916B-1696-4B24-B39C-47B71807A19C}"/>
    <dgm:cxn modelId="{E7FEC392-BB0F-4FB4-AEDC-A0A94D87FEA4}" type="presOf" srcId="{51B4354A-8F63-4CB1-AEE3-F8E9978A8327}" destId="{8B5420A2-FA8E-4733-BC84-016B044B475B}" srcOrd="0" destOrd="0" presId="urn:microsoft.com/office/officeart/2005/8/layout/hList1"/>
    <dgm:cxn modelId="{A117414E-7987-48DD-99C5-0ABDC9179205}" srcId="{C66CDC17-50DC-4781-9B5E-68C40743B4A2}" destId="{DACEA408-F7D2-45A4-8F9E-7CB7157EE66E}" srcOrd="0" destOrd="0" parTransId="{8A1DE034-C940-4E2D-BB40-7D23BF96E058}" sibTransId="{8940A88D-A292-465F-A9B3-2A7AD01ECD3B}"/>
    <dgm:cxn modelId="{6E920EA5-9782-444A-820D-4308FCE7B652}" srcId="{179E1F6E-6C9F-4DE8-BF18-4E326FB7A8C9}" destId="{6DDC1E3E-7E9B-45B4-ADF5-8A82FAB9FE8A}" srcOrd="2" destOrd="0" parTransId="{626245C1-66D0-4E30-A3DB-895ABD605886}" sibTransId="{A997E043-313F-4218-8AEE-F261AA9C108E}"/>
    <dgm:cxn modelId="{8F3E87F6-73C7-423A-BAA0-F18EF53A4BD3}" type="presOf" srcId="{46D2B37F-0266-4120-8820-AB0234A03846}" destId="{D87AF698-3692-4D0F-B977-8393EEAD8659}" srcOrd="0" destOrd="0" presId="urn:microsoft.com/office/officeart/2005/8/layout/hList1"/>
    <dgm:cxn modelId="{EFFF935C-60D2-4E12-B98E-467468E80E63}" type="presOf" srcId="{6DDC1E3E-7E9B-45B4-ADF5-8A82FAB9FE8A}" destId="{8B5420A2-FA8E-4733-BC84-016B044B475B}" srcOrd="0" destOrd="2" presId="urn:microsoft.com/office/officeart/2005/8/layout/hList1"/>
    <dgm:cxn modelId="{25FAB368-1492-42C5-B9C3-830A76C69208}" srcId="{46D2B37F-0266-4120-8820-AB0234A03846}" destId="{600977A8-B21D-42D2-88FB-EF8A1736ADB7}" srcOrd="5" destOrd="0" parTransId="{89AF768E-A71A-45B3-B63E-8456B5C6BD57}" sibTransId="{34BBBE23-F739-42E6-92A2-01566E811EED}"/>
    <dgm:cxn modelId="{04D7210D-DFC5-4C72-A0E6-3DE314ED6BE5}" srcId="{46D2B37F-0266-4120-8820-AB0234A03846}" destId="{DE7AEF00-C6E8-4E0A-ADC5-F5A5ABB19060}" srcOrd="4" destOrd="0" parTransId="{2C58D1A2-F272-4298-AB85-3D88AB2FD260}" sibTransId="{AC21A13F-B210-49DE-9684-570EED15C192}"/>
    <dgm:cxn modelId="{3C8D05E0-A765-4E9C-8E35-7CCA9A846FD0}" srcId="{46D2B37F-0266-4120-8820-AB0234A03846}" destId="{C655B34E-3BAA-44BB-9515-90C06F95D27C}" srcOrd="3" destOrd="0" parTransId="{691D3BA3-9A8B-48D1-850C-A8D6421C8824}" sibTransId="{AC6B4055-914C-4A46-A953-01782CA211E0}"/>
    <dgm:cxn modelId="{9F95E1C5-7A3A-4F00-A413-FE03D9BB2747}" srcId="{DACEA408-F7D2-45A4-8F9E-7CB7157EE66E}" destId="{F07D2920-04D3-42F3-9010-C4317F746C40}" srcOrd="1" destOrd="0" parTransId="{9036FFC5-FFDF-4F84-94E9-E870397E0845}" sibTransId="{EAEEE829-D297-46CF-8F46-7AB205C9194A}"/>
    <dgm:cxn modelId="{4CB0640C-43A3-43FE-A1CC-ED46CA11DFF1}" type="presOf" srcId="{F07D2920-04D3-42F3-9010-C4317F746C40}" destId="{D3F14EAE-B324-45EB-95C9-A6A6E75E51A9}" srcOrd="0" destOrd="1" presId="urn:microsoft.com/office/officeart/2005/8/layout/hList1"/>
    <dgm:cxn modelId="{07D78CA0-26FC-4449-999F-81183CEC80D3}" srcId="{46D2B37F-0266-4120-8820-AB0234A03846}" destId="{2FD4472B-8358-4287-8AC6-5A88F1EFDE82}" srcOrd="0" destOrd="0" parTransId="{84D9E6F3-887F-44A0-B1E7-8D4B52F07ADD}" sibTransId="{9FBD346E-17F3-4E88-81B7-2C9F4876423F}"/>
    <dgm:cxn modelId="{733DB8F2-A1AA-40FB-B94B-D271E0EB9913}" type="presOf" srcId="{3763E3DB-B825-4B10-A3C3-8BF448F2D821}" destId="{DECF7965-C215-4D05-BF4C-4D346117AFC9}" srcOrd="0" destOrd="1" presId="urn:microsoft.com/office/officeart/2005/8/layout/hList1"/>
    <dgm:cxn modelId="{9D74EB4C-113E-4E93-A223-A57787FE88C4}" type="presOf" srcId="{C655B34E-3BAA-44BB-9515-90C06F95D27C}" destId="{DECF7965-C215-4D05-BF4C-4D346117AFC9}" srcOrd="0" destOrd="3" presId="urn:microsoft.com/office/officeart/2005/8/layout/hList1"/>
    <dgm:cxn modelId="{E38C2A7E-5DB7-4C3D-AE63-B304378605D8}" type="presOf" srcId="{A8FEBB31-6FAF-4247-B1BB-FD105DB7628B}" destId="{DECF7965-C215-4D05-BF4C-4D346117AFC9}" srcOrd="0" destOrd="2" presId="urn:microsoft.com/office/officeart/2005/8/layout/hList1"/>
    <dgm:cxn modelId="{A4DCBDC0-09D5-4CA4-8D3D-08F5039EF2AC}" srcId="{179E1F6E-6C9F-4DE8-BF18-4E326FB7A8C9}" destId="{18B56B72-740B-4AAF-8A00-C492F4DF0FC8}" srcOrd="3" destOrd="0" parTransId="{AF99009B-5A71-4458-A6C9-158D9A6B5755}" sibTransId="{1E772104-8DB5-49CB-806D-565081345EC8}"/>
    <dgm:cxn modelId="{1722E65F-E5E9-4128-9601-F5B3138743BF}" type="presOf" srcId="{600977A8-B21D-42D2-88FB-EF8A1736ADB7}" destId="{DECF7965-C215-4D05-BF4C-4D346117AFC9}" srcOrd="0" destOrd="5" presId="urn:microsoft.com/office/officeart/2005/8/layout/hList1"/>
    <dgm:cxn modelId="{CB7E55E9-35F4-4BDE-AB0F-071C7D36BD33}" srcId="{46D2B37F-0266-4120-8820-AB0234A03846}" destId="{3763E3DB-B825-4B10-A3C3-8BF448F2D821}" srcOrd="1" destOrd="0" parTransId="{A0E398F8-AAE1-4323-B527-1A0E51FF921C}" sibTransId="{DCB148DA-D7B6-47E8-A26A-512E59F5D100}"/>
    <dgm:cxn modelId="{1C56D9E1-9C66-4010-A005-04760CBB5FEB}" srcId="{DACEA408-F7D2-45A4-8F9E-7CB7157EE66E}" destId="{CDC46CEC-FC62-4072-B3C6-73061FFB4C6B}" srcOrd="0" destOrd="0" parTransId="{640B25FF-91DC-49FE-8A87-556B33B820FC}" sibTransId="{A9A7A677-B839-4A8A-8DA3-49DFB6CBDB83}"/>
    <dgm:cxn modelId="{A05F5D37-11FA-44A5-A553-1FEE82EF544E}" type="presOf" srcId="{C66CDC17-50DC-4781-9B5E-68C40743B4A2}" destId="{4E8D6A82-3236-493F-AEF0-A3F2ED91B53D}" srcOrd="0" destOrd="0" presId="urn:microsoft.com/office/officeart/2005/8/layout/hList1"/>
    <dgm:cxn modelId="{738F06D8-17E9-4DF6-958E-330305BFB919}" srcId="{179E1F6E-6C9F-4DE8-BF18-4E326FB7A8C9}" destId="{51B4354A-8F63-4CB1-AEE3-F8E9978A8327}" srcOrd="0" destOrd="0" parTransId="{19CB0911-D3EB-4A8E-B85E-C06FEE0A7A4F}" sibTransId="{2A326DA9-90C1-4730-8801-805300D6E6E8}"/>
    <dgm:cxn modelId="{C1F129B6-E3CC-4028-AECE-B33685ACF858}" type="presParOf" srcId="{4E8D6A82-3236-493F-AEF0-A3F2ED91B53D}" destId="{2A7F7493-589B-4B4D-B13A-C6EE55363BF3}" srcOrd="0" destOrd="0" presId="urn:microsoft.com/office/officeart/2005/8/layout/hList1"/>
    <dgm:cxn modelId="{6A3B12F8-DF74-46F4-A4FC-089752F233F9}" type="presParOf" srcId="{2A7F7493-589B-4B4D-B13A-C6EE55363BF3}" destId="{A0891EF8-DEA9-49D5-93C0-7E30B6D838E6}" srcOrd="0" destOrd="0" presId="urn:microsoft.com/office/officeart/2005/8/layout/hList1"/>
    <dgm:cxn modelId="{72AEB217-06CE-4357-BA00-817D0C664EFA}" type="presParOf" srcId="{2A7F7493-589B-4B4D-B13A-C6EE55363BF3}" destId="{D3F14EAE-B324-45EB-95C9-A6A6E75E51A9}" srcOrd="1" destOrd="0" presId="urn:microsoft.com/office/officeart/2005/8/layout/hList1"/>
    <dgm:cxn modelId="{D8BB8F04-840B-4445-AC00-929DFC5252CF}" type="presParOf" srcId="{4E8D6A82-3236-493F-AEF0-A3F2ED91B53D}" destId="{35CEC1AF-94C6-4EA5-BF7B-807F526E4522}" srcOrd="1" destOrd="0" presId="urn:microsoft.com/office/officeart/2005/8/layout/hList1"/>
    <dgm:cxn modelId="{81BBC0D9-D9C4-4F9E-8D36-F0C5F06C525F}" type="presParOf" srcId="{4E8D6A82-3236-493F-AEF0-A3F2ED91B53D}" destId="{F7FAE547-71C9-4F3D-A4E7-E47ACF791551}" srcOrd="2" destOrd="0" presId="urn:microsoft.com/office/officeart/2005/8/layout/hList1"/>
    <dgm:cxn modelId="{E4C32465-ECB0-438D-AEE7-FE40C1513AAF}" type="presParOf" srcId="{F7FAE547-71C9-4F3D-A4E7-E47ACF791551}" destId="{E475C139-7DEE-4532-A620-55C4402F1C5D}" srcOrd="0" destOrd="0" presId="urn:microsoft.com/office/officeart/2005/8/layout/hList1"/>
    <dgm:cxn modelId="{646E9ED9-6E8E-4AE2-8684-9A1F3A61B1FF}" type="presParOf" srcId="{F7FAE547-71C9-4F3D-A4E7-E47ACF791551}" destId="{8B5420A2-FA8E-4733-BC84-016B044B475B}" srcOrd="1" destOrd="0" presId="urn:microsoft.com/office/officeart/2005/8/layout/hList1"/>
    <dgm:cxn modelId="{169C3200-C9F6-45E5-9521-8BB1FAF41C22}" type="presParOf" srcId="{4E8D6A82-3236-493F-AEF0-A3F2ED91B53D}" destId="{4E316679-5252-4A17-AD2D-3DDC2FDD6551}" srcOrd="3" destOrd="0" presId="urn:microsoft.com/office/officeart/2005/8/layout/hList1"/>
    <dgm:cxn modelId="{716F37B4-4D9F-441D-8735-36069A136AC8}" type="presParOf" srcId="{4E8D6A82-3236-493F-AEF0-A3F2ED91B53D}" destId="{E74AE159-4077-4AFB-AF3D-C67523EE16E9}" srcOrd="4" destOrd="0" presId="urn:microsoft.com/office/officeart/2005/8/layout/hList1"/>
    <dgm:cxn modelId="{9D81F2ED-8E15-41EF-9AB5-AE442E436570}" type="presParOf" srcId="{E74AE159-4077-4AFB-AF3D-C67523EE16E9}" destId="{D87AF698-3692-4D0F-B977-8393EEAD8659}" srcOrd="0" destOrd="0" presId="urn:microsoft.com/office/officeart/2005/8/layout/hList1"/>
    <dgm:cxn modelId="{2E180FF6-1D2D-49A4-B998-F0D1E8029D45}" type="presParOf" srcId="{E74AE159-4077-4AFB-AF3D-C67523EE16E9}" destId="{DECF7965-C215-4D05-BF4C-4D346117AFC9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74B474-E940-4AA5-8954-52D00F69EFCF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C401B4-1B12-4526-A0AE-4598C45E911F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Komponen</a:t>
          </a:r>
          <a:r>
            <a:rPr lang="en-US" b="1" dirty="0" smtClean="0">
              <a:solidFill>
                <a:schemeClr val="tx1"/>
              </a:solidFill>
            </a:rPr>
            <a:t> – </a:t>
          </a:r>
          <a:r>
            <a:rPr lang="en-US" b="1" dirty="0" err="1" smtClean="0">
              <a:solidFill>
                <a:schemeClr val="tx1"/>
              </a:solidFill>
            </a:rPr>
            <a:t>komponen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Sindr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Metabolik</a:t>
          </a:r>
          <a:endParaRPr lang="en-US" b="1" dirty="0">
            <a:solidFill>
              <a:schemeClr val="tx1"/>
            </a:solidFill>
          </a:endParaRPr>
        </a:p>
      </dgm:t>
    </dgm:pt>
    <dgm:pt modelId="{582C5976-11B1-4056-8E18-F0D0D7F27236}" type="parTrans" cxnId="{F517FCE7-D805-4D12-B171-3BB8405C559E}">
      <dgm:prSet/>
      <dgm:spPr/>
      <dgm:t>
        <a:bodyPr/>
        <a:lstStyle/>
        <a:p>
          <a:endParaRPr lang="en-US"/>
        </a:p>
      </dgm:t>
    </dgm:pt>
    <dgm:pt modelId="{311832D4-0C02-4804-ADBE-FCB5F7E31E4B}" type="sibTrans" cxnId="{F517FCE7-D805-4D12-B171-3BB8405C559E}">
      <dgm:prSet/>
      <dgm:spPr/>
      <dgm:t>
        <a:bodyPr/>
        <a:lstStyle/>
        <a:p>
          <a:endParaRPr lang="en-US"/>
        </a:p>
      </dgm:t>
    </dgm:pt>
    <dgm:pt modelId="{E9E00D0E-360A-422C-A0EE-315FB26137CD}">
      <dgm:prSet/>
      <dgm:spPr/>
      <dgm:t>
        <a:bodyPr/>
        <a:lstStyle/>
        <a:p>
          <a:pPr rtl="0"/>
          <a:r>
            <a:rPr lang="en-US" dirty="0" err="1" smtClean="0"/>
            <a:t>Obesitas</a:t>
          </a:r>
          <a:r>
            <a:rPr lang="en-US" dirty="0" smtClean="0"/>
            <a:t> (</a:t>
          </a:r>
          <a:r>
            <a:rPr lang="en-US" dirty="0" err="1" smtClean="0"/>
            <a:t>sentral</a:t>
          </a:r>
          <a:r>
            <a:rPr lang="en-US" dirty="0" smtClean="0"/>
            <a:t>)</a:t>
          </a:r>
          <a:endParaRPr lang="en-US" dirty="0"/>
        </a:p>
      </dgm:t>
    </dgm:pt>
    <dgm:pt modelId="{6CE58C64-55A2-4DFD-BDB3-FDCEA554F586}" type="parTrans" cxnId="{0C9713AA-EF52-4A64-AB8C-40F549D9992C}">
      <dgm:prSet/>
      <dgm:spPr/>
      <dgm:t>
        <a:bodyPr/>
        <a:lstStyle/>
        <a:p>
          <a:endParaRPr lang="en-US"/>
        </a:p>
      </dgm:t>
    </dgm:pt>
    <dgm:pt modelId="{319738AC-1479-4794-AB10-369A3BA430AD}" type="sibTrans" cxnId="{0C9713AA-EF52-4A64-AB8C-40F549D9992C}">
      <dgm:prSet/>
      <dgm:spPr/>
      <dgm:t>
        <a:bodyPr/>
        <a:lstStyle/>
        <a:p>
          <a:endParaRPr lang="en-US"/>
        </a:p>
      </dgm:t>
    </dgm:pt>
    <dgm:pt modelId="{9EFA1604-4D59-48D0-990A-2C94D21C9E76}">
      <dgm:prSet/>
      <dgm:spPr/>
      <dgm:t>
        <a:bodyPr/>
        <a:lstStyle/>
        <a:p>
          <a:pPr rtl="0"/>
          <a:r>
            <a:rPr lang="en-US" dirty="0" err="1" smtClean="0"/>
            <a:t>Resistensi</a:t>
          </a:r>
          <a:r>
            <a:rPr lang="en-US" dirty="0" smtClean="0"/>
            <a:t> insulin</a:t>
          </a:r>
          <a:endParaRPr lang="en-US" dirty="0"/>
        </a:p>
      </dgm:t>
    </dgm:pt>
    <dgm:pt modelId="{28891307-FF21-41B2-8F95-A4D7DE9BE7C5}" type="parTrans" cxnId="{F290E9DD-85AD-4E4D-A8DE-5098EBA4E70E}">
      <dgm:prSet/>
      <dgm:spPr/>
      <dgm:t>
        <a:bodyPr/>
        <a:lstStyle/>
        <a:p>
          <a:endParaRPr lang="en-US"/>
        </a:p>
      </dgm:t>
    </dgm:pt>
    <dgm:pt modelId="{02A01B2A-094A-4439-AEE1-451CAEFCA249}" type="sibTrans" cxnId="{F290E9DD-85AD-4E4D-A8DE-5098EBA4E70E}">
      <dgm:prSet/>
      <dgm:spPr/>
      <dgm:t>
        <a:bodyPr/>
        <a:lstStyle/>
        <a:p>
          <a:endParaRPr lang="en-US"/>
        </a:p>
      </dgm:t>
    </dgm:pt>
    <dgm:pt modelId="{F143438B-674D-4A59-B81A-8A4341354F4B}">
      <dgm:prSet/>
      <dgm:spPr/>
      <dgm:t>
        <a:bodyPr/>
        <a:lstStyle/>
        <a:p>
          <a:pPr rtl="0"/>
          <a:r>
            <a:rPr lang="en-US" dirty="0" err="1" smtClean="0"/>
            <a:t>Dislipidemia</a:t>
          </a:r>
          <a:r>
            <a:rPr lang="en-US" dirty="0" smtClean="0"/>
            <a:t> (</a:t>
          </a:r>
          <a:r>
            <a:rPr lang="en-US" dirty="0" err="1" smtClean="0"/>
            <a:t>aterogenik</a:t>
          </a:r>
          <a:r>
            <a:rPr lang="en-US" dirty="0" smtClean="0"/>
            <a:t>)</a:t>
          </a:r>
          <a:endParaRPr lang="en-US" dirty="0"/>
        </a:p>
      </dgm:t>
    </dgm:pt>
    <dgm:pt modelId="{91279840-4CF9-41F4-A1F3-B0DC7D28E15D}" type="parTrans" cxnId="{A05BB3D7-ADCC-4494-A55E-B86AF490BD08}">
      <dgm:prSet/>
      <dgm:spPr/>
      <dgm:t>
        <a:bodyPr/>
        <a:lstStyle/>
        <a:p>
          <a:endParaRPr lang="en-US"/>
        </a:p>
      </dgm:t>
    </dgm:pt>
    <dgm:pt modelId="{E6767D92-390B-4B03-8447-C66CDE8096A9}" type="sibTrans" cxnId="{A05BB3D7-ADCC-4494-A55E-B86AF490BD08}">
      <dgm:prSet/>
      <dgm:spPr/>
      <dgm:t>
        <a:bodyPr/>
        <a:lstStyle/>
        <a:p>
          <a:endParaRPr lang="en-US"/>
        </a:p>
      </dgm:t>
    </dgm:pt>
    <dgm:pt modelId="{9E8EDDB1-0676-402C-B744-78566D08BEE3}">
      <dgm:prSet/>
      <dgm:spPr/>
      <dgm:t>
        <a:bodyPr/>
        <a:lstStyle/>
        <a:p>
          <a:pPr rtl="0"/>
          <a:r>
            <a:rPr lang="en-US" dirty="0" err="1" smtClean="0"/>
            <a:t>Hipertensi</a:t>
          </a:r>
          <a:endParaRPr lang="en-US" dirty="0"/>
        </a:p>
      </dgm:t>
    </dgm:pt>
    <dgm:pt modelId="{8D67F705-C059-4AE5-AB62-43DC2311E3F3}" type="parTrans" cxnId="{6D9B7126-E42B-44EF-B95D-D2424E6E5357}">
      <dgm:prSet/>
      <dgm:spPr/>
      <dgm:t>
        <a:bodyPr/>
        <a:lstStyle/>
        <a:p>
          <a:endParaRPr lang="en-US"/>
        </a:p>
      </dgm:t>
    </dgm:pt>
    <dgm:pt modelId="{AFC1C039-8140-455D-BE14-0EFF45F6E254}" type="sibTrans" cxnId="{6D9B7126-E42B-44EF-B95D-D2424E6E5357}">
      <dgm:prSet/>
      <dgm:spPr/>
      <dgm:t>
        <a:bodyPr/>
        <a:lstStyle/>
        <a:p>
          <a:endParaRPr lang="en-US"/>
        </a:p>
      </dgm:t>
    </dgm:pt>
    <dgm:pt modelId="{D65AAC75-E435-4747-B21D-F2EF87AB0422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↑ </a:t>
          </a:r>
          <a:r>
            <a:rPr lang="en-US" b="1" dirty="0" err="1" smtClean="0">
              <a:solidFill>
                <a:schemeClr val="tx1"/>
              </a:solidFill>
            </a:rPr>
            <a:t>kejadian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obesitas</a:t>
          </a:r>
          <a:r>
            <a:rPr lang="en-US" b="1" dirty="0" smtClean="0">
              <a:solidFill>
                <a:schemeClr val="tx1"/>
              </a:solidFill>
            </a:rPr>
            <a:t> → ↑ </a:t>
          </a:r>
          <a:r>
            <a:rPr lang="en-US" b="1" dirty="0" err="1" smtClean="0">
              <a:solidFill>
                <a:schemeClr val="tx1"/>
              </a:solidFill>
            </a:rPr>
            <a:t>prevalensi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Sindr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Metabolik</a:t>
          </a:r>
          <a:endParaRPr lang="en-US" b="1" dirty="0">
            <a:solidFill>
              <a:schemeClr val="tx1"/>
            </a:solidFill>
          </a:endParaRPr>
        </a:p>
      </dgm:t>
    </dgm:pt>
    <dgm:pt modelId="{556DBC7B-F593-49CC-8371-CA746E96BE12}" type="parTrans" cxnId="{8482E3DB-14FD-4D74-B59C-34BFCB921563}">
      <dgm:prSet/>
      <dgm:spPr/>
      <dgm:t>
        <a:bodyPr/>
        <a:lstStyle/>
        <a:p>
          <a:endParaRPr lang="en-US"/>
        </a:p>
      </dgm:t>
    </dgm:pt>
    <dgm:pt modelId="{6F202F2E-73DD-4487-B194-D3E61394C75D}" type="sibTrans" cxnId="{8482E3DB-14FD-4D74-B59C-34BFCB921563}">
      <dgm:prSet/>
      <dgm:spPr/>
      <dgm:t>
        <a:bodyPr/>
        <a:lstStyle/>
        <a:p>
          <a:endParaRPr lang="en-US"/>
        </a:p>
      </dgm:t>
    </dgm:pt>
    <dgm:pt modelId="{F88FA142-4F5E-43F2-8CEA-0DFF116BB143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Obesitas</a:t>
          </a:r>
          <a:r>
            <a:rPr lang="en-US" b="1" dirty="0" smtClean="0">
              <a:solidFill>
                <a:schemeClr val="tx1"/>
              </a:solidFill>
            </a:rPr>
            <a:t> (</a:t>
          </a:r>
          <a:r>
            <a:rPr lang="en-US" b="1" dirty="0" err="1" smtClean="0">
              <a:solidFill>
                <a:schemeClr val="tx1"/>
              </a:solidFill>
            </a:rPr>
            <a:t>sentral</a:t>
          </a:r>
          <a:r>
            <a:rPr lang="en-US" b="1" dirty="0" smtClean="0">
              <a:solidFill>
                <a:schemeClr val="tx1"/>
              </a:solidFill>
            </a:rPr>
            <a:t>) → </a:t>
          </a:r>
          <a:r>
            <a:rPr lang="en-US" b="1" dirty="0" err="1" smtClean="0">
              <a:solidFill>
                <a:schemeClr val="tx1"/>
              </a:solidFill>
            </a:rPr>
            <a:t>komponen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utama</a:t>
          </a:r>
          <a:r>
            <a:rPr lang="en-US" b="1" dirty="0" smtClean="0">
              <a:solidFill>
                <a:schemeClr val="tx1"/>
              </a:solidFill>
            </a:rPr>
            <a:t> pd </a:t>
          </a:r>
          <a:r>
            <a:rPr lang="en-US" b="1" dirty="0" err="1" smtClean="0">
              <a:solidFill>
                <a:schemeClr val="tx1"/>
              </a:solidFill>
            </a:rPr>
            <a:t>Sindr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Metabolik</a:t>
          </a:r>
          <a:endParaRPr lang="en-US" b="1" dirty="0">
            <a:solidFill>
              <a:schemeClr val="tx1"/>
            </a:solidFill>
          </a:endParaRPr>
        </a:p>
      </dgm:t>
    </dgm:pt>
    <dgm:pt modelId="{8EFC87A5-E5DC-4F23-8319-DAD98EFECD58}" type="parTrans" cxnId="{1C81964F-4A9A-4F6C-BD63-84202123BED4}">
      <dgm:prSet/>
      <dgm:spPr/>
      <dgm:t>
        <a:bodyPr/>
        <a:lstStyle/>
        <a:p>
          <a:endParaRPr lang="en-US"/>
        </a:p>
      </dgm:t>
    </dgm:pt>
    <dgm:pt modelId="{E0838BD7-2BCE-48D6-B714-CE8F816D91AF}" type="sibTrans" cxnId="{1C81964F-4A9A-4F6C-BD63-84202123BED4}">
      <dgm:prSet/>
      <dgm:spPr/>
      <dgm:t>
        <a:bodyPr/>
        <a:lstStyle/>
        <a:p>
          <a:endParaRPr lang="en-US"/>
        </a:p>
      </dgm:t>
    </dgm:pt>
    <dgm:pt modelId="{F287B3B0-5C1F-4DAF-BF49-8A17CE89DACF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Deteksi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risiko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kardiovaskuler</a:t>
          </a:r>
          <a:r>
            <a:rPr lang="en-US" b="1" dirty="0" smtClean="0">
              <a:solidFill>
                <a:schemeClr val="tx1"/>
              </a:solidFill>
            </a:rPr>
            <a:t>  &amp; </a:t>
          </a:r>
          <a:r>
            <a:rPr lang="en-US" b="1" dirty="0" err="1" smtClean="0">
              <a:solidFill>
                <a:schemeClr val="tx1"/>
              </a:solidFill>
            </a:rPr>
            <a:t>gangguan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metabolik</a:t>
          </a:r>
          <a:endParaRPr lang="en-US" b="1" dirty="0">
            <a:solidFill>
              <a:schemeClr val="tx1"/>
            </a:solidFill>
          </a:endParaRPr>
        </a:p>
      </dgm:t>
    </dgm:pt>
    <dgm:pt modelId="{4C32B4F3-9BDA-4843-88A5-06BF2FF3FB39}" type="parTrans" cxnId="{1FE69941-9B6F-4425-9CB0-DDB950C27A7D}">
      <dgm:prSet/>
      <dgm:spPr/>
      <dgm:t>
        <a:bodyPr/>
        <a:lstStyle/>
        <a:p>
          <a:endParaRPr lang="en-US"/>
        </a:p>
      </dgm:t>
    </dgm:pt>
    <dgm:pt modelId="{2B51DF1F-5216-473E-94E2-D2D25D31BD48}" type="sibTrans" cxnId="{1FE69941-9B6F-4425-9CB0-DDB950C27A7D}">
      <dgm:prSet/>
      <dgm:spPr/>
      <dgm:t>
        <a:bodyPr/>
        <a:lstStyle/>
        <a:p>
          <a:endParaRPr lang="en-US"/>
        </a:p>
      </dgm:t>
    </dgm:pt>
    <dgm:pt modelId="{45F72140-B09A-4FCD-B486-C9F66C6093A5}">
      <dgm:prSet/>
      <dgm:spPr/>
      <dgm:t>
        <a:bodyPr/>
        <a:lstStyle/>
        <a:p>
          <a:pPr rtl="0"/>
          <a:r>
            <a:rPr lang="en-US" dirty="0" smtClean="0"/>
            <a:t>O </a:t>
          </a:r>
          <a:r>
            <a:rPr lang="en-US" dirty="0" err="1" smtClean="0"/>
            <a:t>pinggang</a:t>
          </a:r>
          <a:r>
            <a:rPr lang="en-US" dirty="0" smtClean="0"/>
            <a:t>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sensitif</a:t>
          </a:r>
          <a:r>
            <a:rPr lang="en-US" dirty="0" smtClean="0"/>
            <a:t> </a:t>
          </a:r>
          <a:r>
            <a:rPr lang="en-US" dirty="0" err="1" smtClean="0"/>
            <a:t>dibandingkan</a:t>
          </a:r>
          <a:r>
            <a:rPr lang="en-US" dirty="0" smtClean="0"/>
            <a:t> IMT</a:t>
          </a:r>
          <a:endParaRPr lang="en-US" dirty="0"/>
        </a:p>
      </dgm:t>
    </dgm:pt>
    <dgm:pt modelId="{04880C8E-DA71-4590-9F8D-227D2BE5D1CC}" type="parTrans" cxnId="{A78BF90E-DFB0-4AA8-B4E3-6A41384CEFBA}">
      <dgm:prSet/>
      <dgm:spPr/>
      <dgm:t>
        <a:bodyPr/>
        <a:lstStyle/>
        <a:p>
          <a:endParaRPr lang="en-US"/>
        </a:p>
      </dgm:t>
    </dgm:pt>
    <dgm:pt modelId="{A4D17B64-D1B9-475C-8C9F-908288BB7685}" type="sibTrans" cxnId="{A78BF90E-DFB0-4AA8-B4E3-6A41384CEFBA}">
      <dgm:prSet/>
      <dgm:spPr/>
      <dgm:t>
        <a:bodyPr/>
        <a:lstStyle/>
        <a:p>
          <a:endParaRPr lang="en-US"/>
        </a:p>
      </dgm:t>
    </dgm:pt>
    <dgm:pt modelId="{B7718617-47AE-4BB3-B92F-FF68638BF0D5}">
      <dgm:prSet/>
      <dgm:spPr/>
      <dgm:t>
        <a:bodyPr/>
        <a:lstStyle/>
        <a:p>
          <a:pPr rtl="0"/>
          <a:r>
            <a:rPr lang="en-US" dirty="0" smtClean="0"/>
            <a:t>O </a:t>
          </a:r>
          <a:r>
            <a:rPr lang="en-US" dirty="0" err="1" smtClean="0"/>
            <a:t>pinggang</a:t>
          </a:r>
          <a:r>
            <a:rPr lang="en-US" dirty="0" smtClean="0"/>
            <a:t> = </a:t>
          </a:r>
          <a:r>
            <a:rPr lang="en-US" dirty="0" err="1" smtClean="0"/>
            <a:t>jaringan</a:t>
          </a:r>
          <a:r>
            <a:rPr lang="en-US" dirty="0" smtClean="0"/>
            <a:t> </a:t>
          </a:r>
          <a:r>
            <a:rPr lang="en-US" dirty="0" err="1" smtClean="0"/>
            <a:t>adiposa</a:t>
          </a:r>
          <a:r>
            <a:rPr lang="en-US" dirty="0" smtClean="0"/>
            <a:t> </a:t>
          </a:r>
          <a:r>
            <a:rPr lang="en-US" dirty="0" err="1" smtClean="0"/>
            <a:t>subkutan</a:t>
          </a:r>
          <a:r>
            <a:rPr lang="en-US" dirty="0" smtClean="0"/>
            <a:t> + </a:t>
          </a:r>
          <a:r>
            <a:rPr lang="en-US" dirty="0" err="1" smtClean="0"/>
            <a:t>viseral</a:t>
          </a:r>
          <a:endParaRPr lang="en-US" dirty="0"/>
        </a:p>
      </dgm:t>
    </dgm:pt>
    <dgm:pt modelId="{F8D8EDCA-BCDA-43DE-9A5D-DCC00A378403}" type="parTrans" cxnId="{32630705-D80E-4C1B-B80C-0A43AABD7E9A}">
      <dgm:prSet/>
      <dgm:spPr/>
      <dgm:t>
        <a:bodyPr/>
        <a:lstStyle/>
        <a:p>
          <a:endParaRPr lang="en-US"/>
        </a:p>
      </dgm:t>
    </dgm:pt>
    <dgm:pt modelId="{962DB4A2-9EAA-4724-9698-9DC75C991DE9}" type="sibTrans" cxnId="{32630705-D80E-4C1B-B80C-0A43AABD7E9A}">
      <dgm:prSet/>
      <dgm:spPr/>
      <dgm:t>
        <a:bodyPr/>
        <a:lstStyle/>
        <a:p>
          <a:endParaRPr lang="en-US"/>
        </a:p>
      </dgm:t>
    </dgm:pt>
    <dgm:pt modelId="{6C992871-64F6-4A72-83DD-1C6615909F0E}" type="pres">
      <dgm:prSet presAssocID="{B274B474-E940-4AA5-8954-52D00F69EFCF}" presName="linear" presStyleCnt="0">
        <dgm:presLayoutVars>
          <dgm:animLvl val="lvl"/>
          <dgm:resizeHandles val="exact"/>
        </dgm:presLayoutVars>
      </dgm:prSet>
      <dgm:spPr/>
    </dgm:pt>
    <dgm:pt modelId="{7B036893-7ABA-4754-8C53-F4F447C1C1B4}" type="pres">
      <dgm:prSet presAssocID="{BAC401B4-1B12-4526-A0AE-4598C45E911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FDC7370-7815-4F61-8381-F7805B528010}" type="pres">
      <dgm:prSet presAssocID="{BAC401B4-1B12-4526-A0AE-4598C45E911F}" presName="childText" presStyleLbl="revTx" presStyleIdx="0" presStyleCnt="2">
        <dgm:presLayoutVars>
          <dgm:bulletEnabled val="1"/>
        </dgm:presLayoutVars>
      </dgm:prSet>
      <dgm:spPr/>
    </dgm:pt>
    <dgm:pt modelId="{598DA0B5-83BB-4D3F-95E0-1C1D10C18F41}" type="pres">
      <dgm:prSet presAssocID="{D65AAC75-E435-4747-B21D-F2EF87AB042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267FA75-2237-4B37-820D-E7616ECBCACF}" type="pres">
      <dgm:prSet presAssocID="{6F202F2E-73DD-4487-B194-D3E61394C75D}" presName="spacer" presStyleCnt="0"/>
      <dgm:spPr/>
    </dgm:pt>
    <dgm:pt modelId="{E89C2A18-4A6F-4B39-90CE-FA9683FF3EF5}" type="pres">
      <dgm:prSet presAssocID="{F88FA142-4F5E-43F2-8CEA-0DFF116BB14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A033738-A151-4DD8-9A20-08D98E142104}" type="pres">
      <dgm:prSet presAssocID="{E0838BD7-2BCE-48D6-B714-CE8F816D91AF}" presName="spacer" presStyleCnt="0"/>
      <dgm:spPr/>
    </dgm:pt>
    <dgm:pt modelId="{35BE14A6-ED33-4DFC-A768-DEEC13C891BC}" type="pres">
      <dgm:prSet presAssocID="{F287B3B0-5C1F-4DAF-BF49-8A17CE89DAC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548692E-1EAE-4A1B-87B3-991246266D5C}" type="pres">
      <dgm:prSet presAssocID="{F287B3B0-5C1F-4DAF-BF49-8A17CE89DAC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D9B7126-E42B-44EF-B95D-D2424E6E5357}" srcId="{BAC401B4-1B12-4526-A0AE-4598C45E911F}" destId="{9E8EDDB1-0676-402C-B744-78566D08BEE3}" srcOrd="3" destOrd="0" parTransId="{8D67F705-C059-4AE5-AB62-43DC2311E3F3}" sibTransId="{AFC1C039-8140-455D-BE14-0EFF45F6E254}"/>
    <dgm:cxn modelId="{0C9713AA-EF52-4A64-AB8C-40F549D9992C}" srcId="{BAC401B4-1B12-4526-A0AE-4598C45E911F}" destId="{E9E00D0E-360A-422C-A0EE-315FB26137CD}" srcOrd="0" destOrd="0" parTransId="{6CE58C64-55A2-4DFD-BDB3-FDCEA554F586}" sibTransId="{319738AC-1479-4794-AB10-369A3BA430AD}"/>
    <dgm:cxn modelId="{3E8469B7-EBCC-49C0-8F17-7E067EDC6522}" type="presOf" srcId="{9EFA1604-4D59-48D0-990A-2C94D21C9E76}" destId="{FFDC7370-7815-4F61-8381-F7805B528010}" srcOrd="0" destOrd="1" presId="urn:microsoft.com/office/officeart/2005/8/layout/vList2"/>
    <dgm:cxn modelId="{E1B182B2-2398-4252-AC36-623E18C40362}" type="presOf" srcId="{F287B3B0-5C1F-4DAF-BF49-8A17CE89DACF}" destId="{35BE14A6-ED33-4DFC-A768-DEEC13C891BC}" srcOrd="0" destOrd="0" presId="urn:microsoft.com/office/officeart/2005/8/layout/vList2"/>
    <dgm:cxn modelId="{A05BB3D7-ADCC-4494-A55E-B86AF490BD08}" srcId="{BAC401B4-1B12-4526-A0AE-4598C45E911F}" destId="{F143438B-674D-4A59-B81A-8A4341354F4B}" srcOrd="2" destOrd="0" parTransId="{91279840-4CF9-41F4-A1F3-B0DC7D28E15D}" sibTransId="{E6767D92-390B-4B03-8447-C66CDE8096A9}"/>
    <dgm:cxn modelId="{1FE69941-9B6F-4425-9CB0-DDB950C27A7D}" srcId="{B274B474-E940-4AA5-8954-52D00F69EFCF}" destId="{F287B3B0-5C1F-4DAF-BF49-8A17CE89DACF}" srcOrd="3" destOrd="0" parTransId="{4C32B4F3-9BDA-4843-88A5-06BF2FF3FB39}" sibTransId="{2B51DF1F-5216-473E-94E2-D2D25D31BD48}"/>
    <dgm:cxn modelId="{37A6875E-792E-41B6-880C-9E04ECC94A1D}" type="presOf" srcId="{45F72140-B09A-4FCD-B486-C9F66C6093A5}" destId="{5548692E-1EAE-4A1B-87B3-991246266D5C}" srcOrd="0" destOrd="0" presId="urn:microsoft.com/office/officeart/2005/8/layout/vList2"/>
    <dgm:cxn modelId="{6408F979-9C57-4F32-BA51-01D9831DBCE8}" type="presOf" srcId="{F143438B-674D-4A59-B81A-8A4341354F4B}" destId="{FFDC7370-7815-4F61-8381-F7805B528010}" srcOrd="0" destOrd="2" presId="urn:microsoft.com/office/officeart/2005/8/layout/vList2"/>
    <dgm:cxn modelId="{1C81964F-4A9A-4F6C-BD63-84202123BED4}" srcId="{B274B474-E940-4AA5-8954-52D00F69EFCF}" destId="{F88FA142-4F5E-43F2-8CEA-0DFF116BB143}" srcOrd="2" destOrd="0" parTransId="{8EFC87A5-E5DC-4F23-8319-DAD98EFECD58}" sibTransId="{E0838BD7-2BCE-48D6-B714-CE8F816D91AF}"/>
    <dgm:cxn modelId="{4C120481-BED1-409A-AECA-B10A4B56354E}" type="presOf" srcId="{E9E00D0E-360A-422C-A0EE-315FB26137CD}" destId="{FFDC7370-7815-4F61-8381-F7805B528010}" srcOrd="0" destOrd="0" presId="urn:microsoft.com/office/officeart/2005/8/layout/vList2"/>
    <dgm:cxn modelId="{F290E9DD-85AD-4E4D-A8DE-5098EBA4E70E}" srcId="{BAC401B4-1B12-4526-A0AE-4598C45E911F}" destId="{9EFA1604-4D59-48D0-990A-2C94D21C9E76}" srcOrd="1" destOrd="0" parTransId="{28891307-FF21-41B2-8F95-A4D7DE9BE7C5}" sibTransId="{02A01B2A-094A-4439-AEE1-451CAEFCA249}"/>
    <dgm:cxn modelId="{CF6DD7CA-D1E7-4BF2-9A44-1E80D075E0B7}" type="presOf" srcId="{D65AAC75-E435-4747-B21D-F2EF87AB0422}" destId="{598DA0B5-83BB-4D3F-95E0-1C1D10C18F41}" srcOrd="0" destOrd="0" presId="urn:microsoft.com/office/officeart/2005/8/layout/vList2"/>
    <dgm:cxn modelId="{F517FCE7-D805-4D12-B171-3BB8405C559E}" srcId="{B274B474-E940-4AA5-8954-52D00F69EFCF}" destId="{BAC401B4-1B12-4526-A0AE-4598C45E911F}" srcOrd="0" destOrd="0" parTransId="{582C5976-11B1-4056-8E18-F0D0D7F27236}" sibTransId="{311832D4-0C02-4804-ADBE-FCB5F7E31E4B}"/>
    <dgm:cxn modelId="{B20C8C81-BE9F-4A94-8F7F-EF34119BF803}" type="presOf" srcId="{BAC401B4-1B12-4526-A0AE-4598C45E911F}" destId="{7B036893-7ABA-4754-8C53-F4F447C1C1B4}" srcOrd="0" destOrd="0" presId="urn:microsoft.com/office/officeart/2005/8/layout/vList2"/>
    <dgm:cxn modelId="{A78BF90E-DFB0-4AA8-B4E3-6A41384CEFBA}" srcId="{F287B3B0-5C1F-4DAF-BF49-8A17CE89DACF}" destId="{45F72140-B09A-4FCD-B486-C9F66C6093A5}" srcOrd="0" destOrd="0" parTransId="{04880C8E-DA71-4590-9F8D-227D2BE5D1CC}" sibTransId="{A4D17B64-D1B9-475C-8C9F-908288BB7685}"/>
    <dgm:cxn modelId="{32630705-D80E-4C1B-B80C-0A43AABD7E9A}" srcId="{F287B3B0-5C1F-4DAF-BF49-8A17CE89DACF}" destId="{B7718617-47AE-4BB3-B92F-FF68638BF0D5}" srcOrd="1" destOrd="0" parTransId="{F8D8EDCA-BCDA-43DE-9A5D-DCC00A378403}" sibTransId="{962DB4A2-9EAA-4724-9698-9DC75C991DE9}"/>
    <dgm:cxn modelId="{71B88CB1-774D-49D5-B3D0-2207AEF64DB4}" type="presOf" srcId="{9E8EDDB1-0676-402C-B744-78566D08BEE3}" destId="{FFDC7370-7815-4F61-8381-F7805B528010}" srcOrd="0" destOrd="3" presId="urn:microsoft.com/office/officeart/2005/8/layout/vList2"/>
    <dgm:cxn modelId="{A5121434-3F3C-436A-A1E7-E3BFDF18D879}" type="presOf" srcId="{B274B474-E940-4AA5-8954-52D00F69EFCF}" destId="{6C992871-64F6-4A72-83DD-1C6615909F0E}" srcOrd="0" destOrd="0" presId="urn:microsoft.com/office/officeart/2005/8/layout/vList2"/>
    <dgm:cxn modelId="{9308290F-1966-47AF-BD10-11454B55B75A}" type="presOf" srcId="{B7718617-47AE-4BB3-B92F-FF68638BF0D5}" destId="{5548692E-1EAE-4A1B-87B3-991246266D5C}" srcOrd="0" destOrd="1" presId="urn:microsoft.com/office/officeart/2005/8/layout/vList2"/>
    <dgm:cxn modelId="{B9BCB04A-48A4-4E7C-9869-122147D02ED9}" type="presOf" srcId="{F88FA142-4F5E-43F2-8CEA-0DFF116BB143}" destId="{E89C2A18-4A6F-4B39-90CE-FA9683FF3EF5}" srcOrd="0" destOrd="0" presId="urn:microsoft.com/office/officeart/2005/8/layout/vList2"/>
    <dgm:cxn modelId="{8482E3DB-14FD-4D74-B59C-34BFCB921563}" srcId="{B274B474-E940-4AA5-8954-52D00F69EFCF}" destId="{D65AAC75-E435-4747-B21D-F2EF87AB0422}" srcOrd="1" destOrd="0" parTransId="{556DBC7B-F593-49CC-8371-CA746E96BE12}" sibTransId="{6F202F2E-73DD-4487-B194-D3E61394C75D}"/>
    <dgm:cxn modelId="{25169F95-3F19-4718-9593-7EE2A0742ED6}" type="presParOf" srcId="{6C992871-64F6-4A72-83DD-1C6615909F0E}" destId="{7B036893-7ABA-4754-8C53-F4F447C1C1B4}" srcOrd="0" destOrd="0" presId="urn:microsoft.com/office/officeart/2005/8/layout/vList2"/>
    <dgm:cxn modelId="{4D52DE59-C53F-447B-88A8-468084C198FA}" type="presParOf" srcId="{6C992871-64F6-4A72-83DD-1C6615909F0E}" destId="{FFDC7370-7815-4F61-8381-F7805B528010}" srcOrd="1" destOrd="0" presId="urn:microsoft.com/office/officeart/2005/8/layout/vList2"/>
    <dgm:cxn modelId="{08163ABF-FB40-4136-9A75-151FA44561D1}" type="presParOf" srcId="{6C992871-64F6-4A72-83DD-1C6615909F0E}" destId="{598DA0B5-83BB-4D3F-95E0-1C1D10C18F41}" srcOrd="2" destOrd="0" presId="urn:microsoft.com/office/officeart/2005/8/layout/vList2"/>
    <dgm:cxn modelId="{B2A60377-BA83-429A-973A-55AE601B2997}" type="presParOf" srcId="{6C992871-64F6-4A72-83DD-1C6615909F0E}" destId="{E267FA75-2237-4B37-820D-E7616ECBCACF}" srcOrd="3" destOrd="0" presId="urn:microsoft.com/office/officeart/2005/8/layout/vList2"/>
    <dgm:cxn modelId="{DF6A60F6-B24C-42EB-806C-43875A134779}" type="presParOf" srcId="{6C992871-64F6-4A72-83DD-1C6615909F0E}" destId="{E89C2A18-4A6F-4B39-90CE-FA9683FF3EF5}" srcOrd="4" destOrd="0" presId="urn:microsoft.com/office/officeart/2005/8/layout/vList2"/>
    <dgm:cxn modelId="{EA43269D-6D78-4124-990B-785654391EEC}" type="presParOf" srcId="{6C992871-64F6-4A72-83DD-1C6615909F0E}" destId="{AA033738-A151-4DD8-9A20-08D98E142104}" srcOrd="5" destOrd="0" presId="urn:microsoft.com/office/officeart/2005/8/layout/vList2"/>
    <dgm:cxn modelId="{E0BDBEB6-C28C-433F-A1C4-55FD8C692638}" type="presParOf" srcId="{6C992871-64F6-4A72-83DD-1C6615909F0E}" destId="{35BE14A6-ED33-4DFC-A768-DEEC13C891BC}" srcOrd="6" destOrd="0" presId="urn:microsoft.com/office/officeart/2005/8/layout/vList2"/>
    <dgm:cxn modelId="{E429A2B8-E6EF-4CF2-8480-2CCD65445648}" type="presParOf" srcId="{6C992871-64F6-4A72-83DD-1C6615909F0E}" destId="{5548692E-1EAE-4A1B-87B3-991246266D5C}" srcOrd="7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16F254-14EB-40BF-800D-1A85A041FE2D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E2C7F8-C80F-4128-826A-4BFF4E8C79DF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Keadaan</a:t>
          </a:r>
          <a:r>
            <a:rPr lang="en-US" b="1" dirty="0" smtClean="0">
              <a:solidFill>
                <a:schemeClr val="tx1"/>
              </a:solidFill>
            </a:rPr>
            <a:t> ↑ </a:t>
          </a:r>
          <a:r>
            <a:rPr lang="en-US" b="1" dirty="0" err="1" smtClean="0">
              <a:solidFill>
                <a:schemeClr val="tx1"/>
              </a:solidFill>
            </a:rPr>
            <a:t>resistensi</a:t>
          </a:r>
          <a:r>
            <a:rPr lang="en-US" b="1" dirty="0" smtClean="0">
              <a:solidFill>
                <a:schemeClr val="tx1"/>
              </a:solidFill>
            </a:rPr>
            <a:t> insulin ≠ </a:t>
          </a:r>
          <a:r>
            <a:rPr lang="en-US" b="1" dirty="0" err="1" smtClean="0">
              <a:solidFill>
                <a:schemeClr val="tx1"/>
              </a:solidFill>
            </a:rPr>
            <a:t>Sindr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Metabolik</a:t>
          </a:r>
          <a:endParaRPr lang="en-US" b="1" dirty="0">
            <a:solidFill>
              <a:schemeClr val="tx1"/>
            </a:solidFill>
          </a:endParaRPr>
        </a:p>
      </dgm:t>
    </dgm:pt>
    <dgm:pt modelId="{772115B5-A28E-41E0-B163-78C6E1ACBD0A}" type="parTrans" cxnId="{AEB4E37A-AE63-4A3F-833A-A8182B27340F}">
      <dgm:prSet/>
      <dgm:spPr/>
      <dgm:t>
        <a:bodyPr/>
        <a:lstStyle/>
        <a:p>
          <a:endParaRPr lang="en-US"/>
        </a:p>
      </dgm:t>
    </dgm:pt>
    <dgm:pt modelId="{2C327821-9938-4278-9250-88D4B6DDC51B}" type="sibTrans" cxnId="{AEB4E37A-AE63-4A3F-833A-A8182B27340F}">
      <dgm:prSet/>
      <dgm:spPr/>
      <dgm:t>
        <a:bodyPr/>
        <a:lstStyle/>
        <a:p>
          <a:endParaRPr lang="en-US"/>
        </a:p>
      </dgm:t>
    </dgm:pt>
    <dgm:pt modelId="{5AEB42B9-0185-4600-8CE5-6CA281E3636A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Sindr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ovarium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polikistik</a:t>
          </a:r>
          <a:endParaRPr lang="en-US" b="1" dirty="0">
            <a:solidFill>
              <a:schemeClr val="tx1"/>
            </a:solidFill>
          </a:endParaRPr>
        </a:p>
      </dgm:t>
    </dgm:pt>
    <dgm:pt modelId="{E321ABF9-86BD-4D3D-BB42-D90D44A36A9F}" type="parTrans" cxnId="{845845FD-CBC0-4B49-B590-81881A7B664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4A108E5-F505-44FE-951A-ACB87881BB14}" type="sibTrans" cxnId="{845845FD-CBC0-4B49-B590-81881A7B664E}">
      <dgm:prSet/>
      <dgm:spPr/>
      <dgm:t>
        <a:bodyPr/>
        <a:lstStyle/>
        <a:p>
          <a:endParaRPr lang="en-US"/>
        </a:p>
      </dgm:t>
    </dgm:pt>
    <dgm:pt modelId="{DD4E12BA-5FEB-4AC7-A7D8-612370B62017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Terapi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glukokortikoid</a:t>
          </a:r>
          <a:endParaRPr lang="en-US" b="1" dirty="0">
            <a:solidFill>
              <a:schemeClr val="tx1"/>
            </a:solidFill>
          </a:endParaRPr>
        </a:p>
      </dgm:t>
    </dgm:pt>
    <dgm:pt modelId="{86329DD5-AB34-4D17-87ED-8B1522356277}" type="parTrans" cxnId="{481E8674-B62B-44B5-826E-D708218E5FF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1B394C1-3BA6-4A4E-9532-D4A2E6B005A9}" type="sibTrans" cxnId="{481E8674-B62B-44B5-826E-D708218E5FF3}">
      <dgm:prSet/>
      <dgm:spPr/>
      <dgm:t>
        <a:bodyPr/>
        <a:lstStyle/>
        <a:p>
          <a:endParaRPr lang="en-US"/>
        </a:p>
      </dgm:t>
    </dgm:pt>
    <dgm:pt modelId="{6B74B5CC-9186-4F80-B397-51C56A01BA5E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Kehamilan</a:t>
          </a:r>
          <a:endParaRPr lang="en-US" b="1" dirty="0">
            <a:solidFill>
              <a:schemeClr val="tx1"/>
            </a:solidFill>
          </a:endParaRPr>
        </a:p>
      </dgm:t>
    </dgm:pt>
    <dgm:pt modelId="{73378C9B-8331-419F-9C85-DCBE46F30455}" type="parTrans" cxnId="{618B61E8-26C2-436D-A814-DA6A6803003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09C792B-8A15-4A5F-A339-F43C036EE03F}" type="sibTrans" cxnId="{618B61E8-26C2-436D-A814-DA6A68030030}">
      <dgm:prSet/>
      <dgm:spPr/>
      <dgm:t>
        <a:bodyPr/>
        <a:lstStyle/>
        <a:p>
          <a:endParaRPr lang="en-US"/>
        </a:p>
      </dgm:t>
    </dgm:pt>
    <dgm:pt modelId="{8CD99E22-D58D-4245-8631-E98973EDF657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Hiperurisemia</a:t>
          </a:r>
          <a:endParaRPr lang="en-US" b="1" dirty="0">
            <a:solidFill>
              <a:schemeClr val="tx1"/>
            </a:solidFill>
          </a:endParaRPr>
        </a:p>
      </dgm:t>
    </dgm:pt>
    <dgm:pt modelId="{C3C0969B-F152-4E13-93B8-603CCA14A6E1}" type="parTrans" cxnId="{797D4138-CCF6-4D44-B9BF-EDC89978A96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07C6BFE-BE8A-47D7-AA50-A07775227920}" type="sibTrans" cxnId="{797D4138-CCF6-4D44-B9BF-EDC89978A96B}">
      <dgm:prSet/>
      <dgm:spPr/>
      <dgm:t>
        <a:bodyPr/>
        <a:lstStyle/>
        <a:p>
          <a:endParaRPr lang="en-US"/>
        </a:p>
      </dgm:t>
    </dgm:pt>
    <dgm:pt modelId="{F71BCB12-8AAD-446F-99C2-F6CF99CE4393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Perlemakan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hati</a:t>
          </a:r>
          <a:r>
            <a:rPr lang="en-US" b="1" dirty="0" smtClean="0">
              <a:solidFill>
                <a:schemeClr val="tx1"/>
              </a:solidFill>
            </a:rPr>
            <a:t> non </a:t>
          </a:r>
          <a:r>
            <a:rPr lang="en-US" b="1" dirty="0" err="1" smtClean="0">
              <a:solidFill>
                <a:schemeClr val="tx1"/>
              </a:solidFill>
            </a:rPr>
            <a:t>alkoholik</a:t>
          </a:r>
          <a:endParaRPr lang="en-US" b="1" dirty="0">
            <a:solidFill>
              <a:schemeClr val="tx1"/>
            </a:solidFill>
          </a:endParaRPr>
        </a:p>
      </dgm:t>
    </dgm:pt>
    <dgm:pt modelId="{7C2252F7-FA43-4CF7-87DE-FDCBEB707C52}" type="parTrans" cxnId="{57EDF2DE-C104-406E-99BA-A6AC7E270AC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8EAC034-0AB7-4DD9-9948-B3BF4165633C}" type="sibTrans" cxnId="{57EDF2DE-C104-406E-99BA-A6AC7E270AC4}">
      <dgm:prSet/>
      <dgm:spPr/>
      <dgm:t>
        <a:bodyPr/>
        <a:lstStyle/>
        <a:p>
          <a:endParaRPr lang="en-US"/>
        </a:p>
      </dgm:t>
    </dgm:pt>
    <dgm:pt modelId="{0178888F-18DE-4D4E-A485-60000F37B4CA}" type="pres">
      <dgm:prSet presAssocID="{3A16F254-14EB-40BF-800D-1A85A041FE2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9DF4F67-D0B6-4DDD-BFE7-E47725FC1944}" type="pres">
      <dgm:prSet presAssocID="{91E2C7F8-C80F-4128-826A-4BFF4E8C79DF}" presName="root1" presStyleCnt="0"/>
      <dgm:spPr/>
    </dgm:pt>
    <dgm:pt modelId="{CD3283E5-7E59-46FA-B038-5165ED9583FA}" type="pres">
      <dgm:prSet presAssocID="{91E2C7F8-C80F-4128-826A-4BFF4E8C79DF}" presName="LevelOneTextNode" presStyleLbl="node0" presStyleIdx="0" presStyleCnt="1" custScaleX="164609" custScaleY="159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54AC5B-D225-44D6-AA03-8B993E683BE6}" type="pres">
      <dgm:prSet presAssocID="{91E2C7F8-C80F-4128-826A-4BFF4E8C79DF}" presName="level2hierChild" presStyleCnt="0"/>
      <dgm:spPr/>
    </dgm:pt>
    <dgm:pt modelId="{EFE243C8-93C7-4C9F-A8A9-0A43846F91F3}" type="pres">
      <dgm:prSet presAssocID="{E321ABF9-86BD-4D3D-BB42-D90D44A36A9F}" presName="conn2-1" presStyleLbl="parChTrans1D2" presStyleIdx="0" presStyleCnt="5"/>
      <dgm:spPr/>
    </dgm:pt>
    <dgm:pt modelId="{2F7EACC3-744F-46C3-9077-E50E6867EE69}" type="pres">
      <dgm:prSet presAssocID="{E321ABF9-86BD-4D3D-BB42-D90D44A36A9F}" presName="connTx" presStyleLbl="parChTrans1D2" presStyleIdx="0" presStyleCnt="5"/>
      <dgm:spPr/>
    </dgm:pt>
    <dgm:pt modelId="{9B8C6A37-E26E-412B-BEA1-ABB847CA3057}" type="pres">
      <dgm:prSet presAssocID="{5AEB42B9-0185-4600-8CE5-6CA281E3636A}" presName="root2" presStyleCnt="0"/>
      <dgm:spPr/>
    </dgm:pt>
    <dgm:pt modelId="{DBA264FD-5AF2-434E-B6F1-2D7DF7B85E07}" type="pres">
      <dgm:prSet presAssocID="{5AEB42B9-0185-4600-8CE5-6CA281E3636A}" presName="LevelTwoTextNode" presStyleLbl="node2" presStyleIdx="0" presStyleCnt="5">
        <dgm:presLayoutVars>
          <dgm:chPref val="3"/>
        </dgm:presLayoutVars>
      </dgm:prSet>
      <dgm:spPr/>
    </dgm:pt>
    <dgm:pt modelId="{7A6BC910-EFC1-42F5-BF63-93A00DC72CAA}" type="pres">
      <dgm:prSet presAssocID="{5AEB42B9-0185-4600-8CE5-6CA281E3636A}" presName="level3hierChild" presStyleCnt="0"/>
      <dgm:spPr/>
    </dgm:pt>
    <dgm:pt modelId="{863C4249-876B-4005-B783-8A8E166AFE45}" type="pres">
      <dgm:prSet presAssocID="{86329DD5-AB34-4D17-87ED-8B1522356277}" presName="conn2-1" presStyleLbl="parChTrans1D2" presStyleIdx="1" presStyleCnt="5"/>
      <dgm:spPr/>
    </dgm:pt>
    <dgm:pt modelId="{C0E34379-2D32-4BF7-91EF-9DC43EB806E9}" type="pres">
      <dgm:prSet presAssocID="{86329DD5-AB34-4D17-87ED-8B1522356277}" presName="connTx" presStyleLbl="parChTrans1D2" presStyleIdx="1" presStyleCnt="5"/>
      <dgm:spPr/>
    </dgm:pt>
    <dgm:pt modelId="{4952F83E-CF66-4956-8947-1DC55B1FE078}" type="pres">
      <dgm:prSet presAssocID="{DD4E12BA-5FEB-4AC7-A7D8-612370B62017}" presName="root2" presStyleCnt="0"/>
      <dgm:spPr/>
    </dgm:pt>
    <dgm:pt modelId="{BDD15DDD-ADFF-46B7-B4FD-0068D0C9867A}" type="pres">
      <dgm:prSet presAssocID="{DD4E12BA-5FEB-4AC7-A7D8-612370B62017}" presName="LevelTwoTextNode" presStyleLbl="node2" presStyleIdx="1" presStyleCnt="5">
        <dgm:presLayoutVars>
          <dgm:chPref val="3"/>
        </dgm:presLayoutVars>
      </dgm:prSet>
      <dgm:spPr/>
    </dgm:pt>
    <dgm:pt modelId="{123A26BE-6186-43FC-A22B-4755A33F5DE8}" type="pres">
      <dgm:prSet presAssocID="{DD4E12BA-5FEB-4AC7-A7D8-612370B62017}" presName="level3hierChild" presStyleCnt="0"/>
      <dgm:spPr/>
    </dgm:pt>
    <dgm:pt modelId="{A9B924DB-57A3-4FDF-A299-E832B3331DF7}" type="pres">
      <dgm:prSet presAssocID="{73378C9B-8331-419F-9C85-DCBE46F30455}" presName="conn2-1" presStyleLbl="parChTrans1D2" presStyleIdx="2" presStyleCnt="5"/>
      <dgm:spPr/>
    </dgm:pt>
    <dgm:pt modelId="{83AEF612-9E3E-4927-8C37-B056B3436729}" type="pres">
      <dgm:prSet presAssocID="{73378C9B-8331-419F-9C85-DCBE46F30455}" presName="connTx" presStyleLbl="parChTrans1D2" presStyleIdx="2" presStyleCnt="5"/>
      <dgm:spPr/>
    </dgm:pt>
    <dgm:pt modelId="{28DB13DE-7EBF-482E-91F7-8D1F202B9441}" type="pres">
      <dgm:prSet presAssocID="{6B74B5CC-9186-4F80-B397-51C56A01BA5E}" presName="root2" presStyleCnt="0"/>
      <dgm:spPr/>
    </dgm:pt>
    <dgm:pt modelId="{545E2AA5-DAF7-4FC3-A91A-DB7CA773F498}" type="pres">
      <dgm:prSet presAssocID="{6B74B5CC-9186-4F80-B397-51C56A01BA5E}" presName="LevelTwoTextNode" presStyleLbl="node2" presStyleIdx="2" presStyleCnt="5">
        <dgm:presLayoutVars>
          <dgm:chPref val="3"/>
        </dgm:presLayoutVars>
      </dgm:prSet>
      <dgm:spPr/>
    </dgm:pt>
    <dgm:pt modelId="{00E477CF-AE2E-4063-9E0C-7B4FB30812A9}" type="pres">
      <dgm:prSet presAssocID="{6B74B5CC-9186-4F80-B397-51C56A01BA5E}" presName="level3hierChild" presStyleCnt="0"/>
      <dgm:spPr/>
    </dgm:pt>
    <dgm:pt modelId="{3E48F375-C0E9-42E6-8ECA-29F13DDE4D59}" type="pres">
      <dgm:prSet presAssocID="{C3C0969B-F152-4E13-93B8-603CCA14A6E1}" presName="conn2-1" presStyleLbl="parChTrans1D2" presStyleIdx="3" presStyleCnt="5"/>
      <dgm:spPr/>
    </dgm:pt>
    <dgm:pt modelId="{4DDFCF3C-6EF8-4163-B95A-90B0C5C4151B}" type="pres">
      <dgm:prSet presAssocID="{C3C0969B-F152-4E13-93B8-603CCA14A6E1}" presName="connTx" presStyleLbl="parChTrans1D2" presStyleIdx="3" presStyleCnt="5"/>
      <dgm:spPr/>
    </dgm:pt>
    <dgm:pt modelId="{73AA7ABD-6A31-4F69-83B1-C3E61EC50905}" type="pres">
      <dgm:prSet presAssocID="{8CD99E22-D58D-4245-8631-E98973EDF657}" presName="root2" presStyleCnt="0"/>
      <dgm:spPr/>
    </dgm:pt>
    <dgm:pt modelId="{DA53D310-9E5B-4496-BD0B-7DDC1BF45995}" type="pres">
      <dgm:prSet presAssocID="{8CD99E22-D58D-4245-8631-E98973EDF657}" presName="LevelTwoTextNode" presStyleLbl="node2" presStyleIdx="3" presStyleCnt="5">
        <dgm:presLayoutVars>
          <dgm:chPref val="3"/>
        </dgm:presLayoutVars>
      </dgm:prSet>
      <dgm:spPr/>
    </dgm:pt>
    <dgm:pt modelId="{B40EEC70-F80E-4697-9D12-B0E8F0E5132D}" type="pres">
      <dgm:prSet presAssocID="{8CD99E22-D58D-4245-8631-E98973EDF657}" presName="level3hierChild" presStyleCnt="0"/>
      <dgm:spPr/>
    </dgm:pt>
    <dgm:pt modelId="{3CADE184-48C7-42B7-AECF-FC2CD9CA774D}" type="pres">
      <dgm:prSet presAssocID="{7C2252F7-FA43-4CF7-87DE-FDCBEB707C52}" presName="conn2-1" presStyleLbl="parChTrans1D2" presStyleIdx="4" presStyleCnt="5"/>
      <dgm:spPr/>
    </dgm:pt>
    <dgm:pt modelId="{18A4052D-1DF0-4D3D-A7CD-857BD288C80D}" type="pres">
      <dgm:prSet presAssocID="{7C2252F7-FA43-4CF7-87DE-FDCBEB707C52}" presName="connTx" presStyleLbl="parChTrans1D2" presStyleIdx="4" presStyleCnt="5"/>
      <dgm:spPr/>
    </dgm:pt>
    <dgm:pt modelId="{4B322689-724B-4202-9446-04D8BD368F79}" type="pres">
      <dgm:prSet presAssocID="{F71BCB12-8AAD-446F-99C2-F6CF99CE4393}" presName="root2" presStyleCnt="0"/>
      <dgm:spPr/>
    </dgm:pt>
    <dgm:pt modelId="{39B96A16-A455-4495-8272-A428940E1A71}" type="pres">
      <dgm:prSet presAssocID="{F71BCB12-8AAD-446F-99C2-F6CF99CE4393}" presName="LevelTwoTextNode" presStyleLbl="node2" presStyleIdx="4" presStyleCnt="5">
        <dgm:presLayoutVars>
          <dgm:chPref val="3"/>
        </dgm:presLayoutVars>
      </dgm:prSet>
      <dgm:spPr/>
    </dgm:pt>
    <dgm:pt modelId="{95D1DFEE-A47E-4B0C-9057-0D5CBD6876D4}" type="pres">
      <dgm:prSet presAssocID="{F71BCB12-8AAD-446F-99C2-F6CF99CE4393}" presName="level3hierChild" presStyleCnt="0"/>
      <dgm:spPr/>
    </dgm:pt>
  </dgm:ptLst>
  <dgm:cxnLst>
    <dgm:cxn modelId="{9B855D5F-C451-4B93-A270-9AF267E79467}" type="presOf" srcId="{7C2252F7-FA43-4CF7-87DE-FDCBEB707C52}" destId="{3CADE184-48C7-42B7-AECF-FC2CD9CA774D}" srcOrd="0" destOrd="0" presId="urn:microsoft.com/office/officeart/2005/8/layout/hierarchy2"/>
    <dgm:cxn modelId="{618B61E8-26C2-436D-A814-DA6A68030030}" srcId="{91E2C7F8-C80F-4128-826A-4BFF4E8C79DF}" destId="{6B74B5CC-9186-4F80-B397-51C56A01BA5E}" srcOrd="2" destOrd="0" parTransId="{73378C9B-8331-419F-9C85-DCBE46F30455}" sibTransId="{409C792B-8A15-4A5F-A339-F43C036EE03F}"/>
    <dgm:cxn modelId="{797D4138-CCF6-4D44-B9BF-EDC89978A96B}" srcId="{91E2C7F8-C80F-4128-826A-4BFF4E8C79DF}" destId="{8CD99E22-D58D-4245-8631-E98973EDF657}" srcOrd="3" destOrd="0" parTransId="{C3C0969B-F152-4E13-93B8-603CCA14A6E1}" sibTransId="{A07C6BFE-BE8A-47D7-AA50-A07775227920}"/>
    <dgm:cxn modelId="{DDB3C523-F95D-42BB-B5C0-9B035331DF04}" type="presOf" srcId="{86329DD5-AB34-4D17-87ED-8B1522356277}" destId="{C0E34379-2D32-4BF7-91EF-9DC43EB806E9}" srcOrd="1" destOrd="0" presId="urn:microsoft.com/office/officeart/2005/8/layout/hierarchy2"/>
    <dgm:cxn modelId="{845845FD-CBC0-4B49-B590-81881A7B664E}" srcId="{91E2C7F8-C80F-4128-826A-4BFF4E8C79DF}" destId="{5AEB42B9-0185-4600-8CE5-6CA281E3636A}" srcOrd="0" destOrd="0" parTransId="{E321ABF9-86BD-4D3D-BB42-D90D44A36A9F}" sibTransId="{24A108E5-F505-44FE-951A-ACB87881BB14}"/>
    <dgm:cxn modelId="{F9D5ADE0-F4D3-4985-8935-6C402C9EEE29}" type="presOf" srcId="{E321ABF9-86BD-4D3D-BB42-D90D44A36A9F}" destId="{EFE243C8-93C7-4C9F-A8A9-0A43846F91F3}" srcOrd="0" destOrd="0" presId="urn:microsoft.com/office/officeart/2005/8/layout/hierarchy2"/>
    <dgm:cxn modelId="{1D2404E9-5967-4C11-88F9-0967C8494243}" type="presOf" srcId="{E321ABF9-86BD-4D3D-BB42-D90D44A36A9F}" destId="{2F7EACC3-744F-46C3-9077-E50E6867EE69}" srcOrd="1" destOrd="0" presId="urn:microsoft.com/office/officeart/2005/8/layout/hierarchy2"/>
    <dgm:cxn modelId="{36BB0A37-D481-493D-84DD-368CE25FF6C6}" type="presOf" srcId="{7C2252F7-FA43-4CF7-87DE-FDCBEB707C52}" destId="{18A4052D-1DF0-4D3D-A7CD-857BD288C80D}" srcOrd="1" destOrd="0" presId="urn:microsoft.com/office/officeart/2005/8/layout/hierarchy2"/>
    <dgm:cxn modelId="{481E8674-B62B-44B5-826E-D708218E5FF3}" srcId="{91E2C7F8-C80F-4128-826A-4BFF4E8C79DF}" destId="{DD4E12BA-5FEB-4AC7-A7D8-612370B62017}" srcOrd="1" destOrd="0" parTransId="{86329DD5-AB34-4D17-87ED-8B1522356277}" sibTransId="{61B394C1-3BA6-4A4E-9532-D4A2E6B005A9}"/>
    <dgm:cxn modelId="{508BA6AF-B721-42D8-9BCF-AA3833D4339C}" type="presOf" srcId="{5AEB42B9-0185-4600-8CE5-6CA281E3636A}" destId="{DBA264FD-5AF2-434E-B6F1-2D7DF7B85E07}" srcOrd="0" destOrd="0" presId="urn:microsoft.com/office/officeart/2005/8/layout/hierarchy2"/>
    <dgm:cxn modelId="{AEB4E37A-AE63-4A3F-833A-A8182B27340F}" srcId="{3A16F254-14EB-40BF-800D-1A85A041FE2D}" destId="{91E2C7F8-C80F-4128-826A-4BFF4E8C79DF}" srcOrd="0" destOrd="0" parTransId="{772115B5-A28E-41E0-B163-78C6E1ACBD0A}" sibTransId="{2C327821-9938-4278-9250-88D4B6DDC51B}"/>
    <dgm:cxn modelId="{45BC2A62-B057-4FF0-B186-F7A746C16D0A}" type="presOf" srcId="{91E2C7F8-C80F-4128-826A-4BFF4E8C79DF}" destId="{CD3283E5-7E59-46FA-B038-5165ED9583FA}" srcOrd="0" destOrd="0" presId="urn:microsoft.com/office/officeart/2005/8/layout/hierarchy2"/>
    <dgm:cxn modelId="{944C40B2-D978-415E-96D6-90D69583D22C}" type="presOf" srcId="{8CD99E22-D58D-4245-8631-E98973EDF657}" destId="{DA53D310-9E5B-4496-BD0B-7DDC1BF45995}" srcOrd="0" destOrd="0" presId="urn:microsoft.com/office/officeart/2005/8/layout/hierarchy2"/>
    <dgm:cxn modelId="{03DC548A-321B-4A7A-8B02-0E302D098474}" type="presOf" srcId="{3A16F254-14EB-40BF-800D-1A85A041FE2D}" destId="{0178888F-18DE-4D4E-A485-60000F37B4CA}" srcOrd="0" destOrd="0" presId="urn:microsoft.com/office/officeart/2005/8/layout/hierarchy2"/>
    <dgm:cxn modelId="{57EDF2DE-C104-406E-99BA-A6AC7E270AC4}" srcId="{91E2C7F8-C80F-4128-826A-4BFF4E8C79DF}" destId="{F71BCB12-8AAD-446F-99C2-F6CF99CE4393}" srcOrd="4" destOrd="0" parTransId="{7C2252F7-FA43-4CF7-87DE-FDCBEB707C52}" sibTransId="{B8EAC034-0AB7-4DD9-9948-B3BF4165633C}"/>
    <dgm:cxn modelId="{3405B59D-D405-41A8-AD5B-007C30DD0BAC}" type="presOf" srcId="{F71BCB12-8AAD-446F-99C2-F6CF99CE4393}" destId="{39B96A16-A455-4495-8272-A428940E1A71}" srcOrd="0" destOrd="0" presId="urn:microsoft.com/office/officeart/2005/8/layout/hierarchy2"/>
    <dgm:cxn modelId="{A5189407-5BD7-467E-A989-ADEE4E6BC9A3}" type="presOf" srcId="{86329DD5-AB34-4D17-87ED-8B1522356277}" destId="{863C4249-876B-4005-B783-8A8E166AFE45}" srcOrd="0" destOrd="0" presId="urn:microsoft.com/office/officeart/2005/8/layout/hierarchy2"/>
    <dgm:cxn modelId="{B6F45BEB-FD42-49A9-8002-04458C558A82}" type="presOf" srcId="{73378C9B-8331-419F-9C85-DCBE46F30455}" destId="{A9B924DB-57A3-4FDF-A299-E832B3331DF7}" srcOrd="0" destOrd="0" presId="urn:microsoft.com/office/officeart/2005/8/layout/hierarchy2"/>
    <dgm:cxn modelId="{43A21941-3800-4929-92F9-8EEDF7B37420}" type="presOf" srcId="{C3C0969B-F152-4E13-93B8-603CCA14A6E1}" destId="{4DDFCF3C-6EF8-4163-B95A-90B0C5C4151B}" srcOrd="1" destOrd="0" presId="urn:microsoft.com/office/officeart/2005/8/layout/hierarchy2"/>
    <dgm:cxn modelId="{6766FB89-B052-4832-8F19-BF8200C5021D}" type="presOf" srcId="{73378C9B-8331-419F-9C85-DCBE46F30455}" destId="{83AEF612-9E3E-4927-8C37-B056B3436729}" srcOrd="1" destOrd="0" presId="urn:microsoft.com/office/officeart/2005/8/layout/hierarchy2"/>
    <dgm:cxn modelId="{8B55896F-085A-45A1-BB0F-FCCDCB76BEE0}" type="presOf" srcId="{6B74B5CC-9186-4F80-B397-51C56A01BA5E}" destId="{545E2AA5-DAF7-4FC3-A91A-DB7CA773F498}" srcOrd="0" destOrd="0" presId="urn:microsoft.com/office/officeart/2005/8/layout/hierarchy2"/>
    <dgm:cxn modelId="{72887427-04B3-4E8A-A6AD-585A7BAC8E20}" type="presOf" srcId="{DD4E12BA-5FEB-4AC7-A7D8-612370B62017}" destId="{BDD15DDD-ADFF-46B7-B4FD-0068D0C9867A}" srcOrd="0" destOrd="0" presId="urn:microsoft.com/office/officeart/2005/8/layout/hierarchy2"/>
    <dgm:cxn modelId="{65BB44D1-1E0B-495C-9CF3-8D0ED69B9DB5}" type="presOf" srcId="{C3C0969B-F152-4E13-93B8-603CCA14A6E1}" destId="{3E48F375-C0E9-42E6-8ECA-29F13DDE4D59}" srcOrd="0" destOrd="0" presId="urn:microsoft.com/office/officeart/2005/8/layout/hierarchy2"/>
    <dgm:cxn modelId="{BDC15325-13CB-4765-8D15-5C7B61A5E078}" type="presParOf" srcId="{0178888F-18DE-4D4E-A485-60000F37B4CA}" destId="{19DF4F67-D0B6-4DDD-BFE7-E47725FC1944}" srcOrd="0" destOrd="0" presId="urn:microsoft.com/office/officeart/2005/8/layout/hierarchy2"/>
    <dgm:cxn modelId="{0375807C-CDD0-47BB-A9D0-9B32BED62E40}" type="presParOf" srcId="{19DF4F67-D0B6-4DDD-BFE7-E47725FC1944}" destId="{CD3283E5-7E59-46FA-B038-5165ED9583FA}" srcOrd="0" destOrd="0" presId="urn:microsoft.com/office/officeart/2005/8/layout/hierarchy2"/>
    <dgm:cxn modelId="{54E4438D-9AF2-433F-80EB-7B6AFA007D6B}" type="presParOf" srcId="{19DF4F67-D0B6-4DDD-BFE7-E47725FC1944}" destId="{8A54AC5B-D225-44D6-AA03-8B993E683BE6}" srcOrd="1" destOrd="0" presId="urn:microsoft.com/office/officeart/2005/8/layout/hierarchy2"/>
    <dgm:cxn modelId="{8B745418-15F2-4D9A-8626-F74BEA6E8B40}" type="presParOf" srcId="{8A54AC5B-D225-44D6-AA03-8B993E683BE6}" destId="{EFE243C8-93C7-4C9F-A8A9-0A43846F91F3}" srcOrd="0" destOrd="0" presId="urn:microsoft.com/office/officeart/2005/8/layout/hierarchy2"/>
    <dgm:cxn modelId="{A3ECBDA0-C04B-4C7D-B2A4-FAC663F9BF42}" type="presParOf" srcId="{EFE243C8-93C7-4C9F-A8A9-0A43846F91F3}" destId="{2F7EACC3-744F-46C3-9077-E50E6867EE69}" srcOrd="0" destOrd="0" presId="urn:microsoft.com/office/officeart/2005/8/layout/hierarchy2"/>
    <dgm:cxn modelId="{F0A0D18C-5B0A-48DD-9F46-26E7FCC94A48}" type="presParOf" srcId="{8A54AC5B-D225-44D6-AA03-8B993E683BE6}" destId="{9B8C6A37-E26E-412B-BEA1-ABB847CA3057}" srcOrd="1" destOrd="0" presId="urn:microsoft.com/office/officeart/2005/8/layout/hierarchy2"/>
    <dgm:cxn modelId="{3EDD06F4-3F54-4925-91A9-A0F253929692}" type="presParOf" srcId="{9B8C6A37-E26E-412B-BEA1-ABB847CA3057}" destId="{DBA264FD-5AF2-434E-B6F1-2D7DF7B85E07}" srcOrd="0" destOrd="0" presId="urn:microsoft.com/office/officeart/2005/8/layout/hierarchy2"/>
    <dgm:cxn modelId="{E6E63B68-4B35-4A37-9E4F-AD028FCFDED9}" type="presParOf" srcId="{9B8C6A37-E26E-412B-BEA1-ABB847CA3057}" destId="{7A6BC910-EFC1-42F5-BF63-93A00DC72CAA}" srcOrd="1" destOrd="0" presId="urn:microsoft.com/office/officeart/2005/8/layout/hierarchy2"/>
    <dgm:cxn modelId="{342AAE7E-2C9C-4EA8-8639-1E62D0FCC8FC}" type="presParOf" srcId="{8A54AC5B-D225-44D6-AA03-8B993E683BE6}" destId="{863C4249-876B-4005-B783-8A8E166AFE45}" srcOrd="2" destOrd="0" presId="urn:microsoft.com/office/officeart/2005/8/layout/hierarchy2"/>
    <dgm:cxn modelId="{2A05B92D-3B08-4AF5-9DBA-9C9FDDE91855}" type="presParOf" srcId="{863C4249-876B-4005-B783-8A8E166AFE45}" destId="{C0E34379-2D32-4BF7-91EF-9DC43EB806E9}" srcOrd="0" destOrd="0" presId="urn:microsoft.com/office/officeart/2005/8/layout/hierarchy2"/>
    <dgm:cxn modelId="{01CB70A7-6761-4DD5-AEDF-1BDD8AF07CD9}" type="presParOf" srcId="{8A54AC5B-D225-44D6-AA03-8B993E683BE6}" destId="{4952F83E-CF66-4956-8947-1DC55B1FE078}" srcOrd="3" destOrd="0" presId="urn:microsoft.com/office/officeart/2005/8/layout/hierarchy2"/>
    <dgm:cxn modelId="{D819DBFA-DCAD-4575-B8E1-D413BE10651A}" type="presParOf" srcId="{4952F83E-CF66-4956-8947-1DC55B1FE078}" destId="{BDD15DDD-ADFF-46B7-B4FD-0068D0C9867A}" srcOrd="0" destOrd="0" presId="urn:microsoft.com/office/officeart/2005/8/layout/hierarchy2"/>
    <dgm:cxn modelId="{58000F7C-E487-4271-A7F7-49D0B232D8A0}" type="presParOf" srcId="{4952F83E-CF66-4956-8947-1DC55B1FE078}" destId="{123A26BE-6186-43FC-A22B-4755A33F5DE8}" srcOrd="1" destOrd="0" presId="urn:microsoft.com/office/officeart/2005/8/layout/hierarchy2"/>
    <dgm:cxn modelId="{ADC01FDB-F5CE-4466-91A8-6F7905EE0151}" type="presParOf" srcId="{8A54AC5B-D225-44D6-AA03-8B993E683BE6}" destId="{A9B924DB-57A3-4FDF-A299-E832B3331DF7}" srcOrd="4" destOrd="0" presId="urn:microsoft.com/office/officeart/2005/8/layout/hierarchy2"/>
    <dgm:cxn modelId="{82686B91-2E2A-424B-B7D6-9810F165E57F}" type="presParOf" srcId="{A9B924DB-57A3-4FDF-A299-E832B3331DF7}" destId="{83AEF612-9E3E-4927-8C37-B056B3436729}" srcOrd="0" destOrd="0" presId="urn:microsoft.com/office/officeart/2005/8/layout/hierarchy2"/>
    <dgm:cxn modelId="{7CD4BEE9-D5C6-4287-88C5-B0CD7963A25F}" type="presParOf" srcId="{8A54AC5B-D225-44D6-AA03-8B993E683BE6}" destId="{28DB13DE-7EBF-482E-91F7-8D1F202B9441}" srcOrd="5" destOrd="0" presId="urn:microsoft.com/office/officeart/2005/8/layout/hierarchy2"/>
    <dgm:cxn modelId="{1DEB8F6C-94D1-4044-AD24-A1E81330EC5F}" type="presParOf" srcId="{28DB13DE-7EBF-482E-91F7-8D1F202B9441}" destId="{545E2AA5-DAF7-4FC3-A91A-DB7CA773F498}" srcOrd="0" destOrd="0" presId="urn:microsoft.com/office/officeart/2005/8/layout/hierarchy2"/>
    <dgm:cxn modelId="{4D93C6CD-5B20-436D-B16D-9A19D0960694}" type="presParOf" srcId="{28DB13DE-7EBF-482E-91F7-8D1F202B9441}" destId="{00E477CF-AE2E-4063-9E0C-7B4FB30812A9}" srcOrd="1" destOrd="0" presId="urn:microsoft.com/office/officeart/2005/8/layout/hierarchy2"/>
    <dgm:cxn modelId="{D4E494FA-E251-4DA4-921E-5CF353F179A3}" type="presParOf" srcId="{8A54AC5B-D225-44D6-AA03-8B993E683BE6}" destId="{3E48F375-C0E9-42E6-8ECA-29F13DDE4D59}" srcOrd="6" destOrd="0" presId="urn:microsoft.com/office/officeart/2005/8/layout/hierarchy2"/>
    <dgm:cxn modelId="{1AC209A9-CC54-46BF-B47C-4651BD16D0AC}" type="presParOf" srcId="{3E48F375-C0E9-42E6-8ECA-29F13DDE4D59}" destId="{4DDFCF3C-6EF8-4163-B95A-90B0C5C4151B}" srcOrd="0" destOrd="0" presId="urn:microsoft.com/office/officeart/2005/8/layout/hierarchy2"/>
    <dgm:cxn modelId="{D2A6122C-FF03-4BBD-B86F-7CD49235B950}" type="presParOf" srcId="{8A54AC5B-D225-44D6-AA03-8B993E683BE6}" destId="{73AA7ABD-6A31-4F69-83B1-C3E61EC50905}" srcOrd="7" destOrd="0" presId="urn:microsoft.com/office/officeart/2005/8/layout/hierarchy2"/>
    <dgm:cxn modelId="{110A0DA3-11D5-4A5D-ADD6-412D4334D3D4}" type="presParOf" srcId="{73AA7ABD-6A31-4F69-83B1-C3E61EC50905}" destId="{DA53D310-9E5B-4496-BD0B-7DDC1BF45995}" srcOrd="0" destOrd="0" presId="urn:microsoft.com/office/officeart/2005/8/layout/hierarchy2"/>
    <dgm:cxn modelId="{72FE4105-C1C9-4CBD-97FB-4EE8DE8D96A9}" type="presParOf" srcId="{73AA7ABD-6A31-4F69-83B1-C3E61EC50905}" destId="{B40EEC70-F80E-4697-9D12-B0E8F0E5132D}" srcOrd="1" destOrd="0" presId="urn:microsoft.com/office/officeart/2005/8/layout/hierarchy2"/>
    <dgm:cxn modelId="{92700697-DA02-4E34-8DD0-87078F6BA8C6}" type="presParOf" srcId="{8A54AC5B-D225-44D6-AA03-8B993E683BE6}" destId="{3CADE184-48C7-42B7-AECF-FC2CD9CA774D}" srcOrd="8" destOrd="0" presId="urn:microsoft.com/office/officeart/2005/8/layout/hierarchy2"/>
    <dgm:cxn modelId="{579D1C55-D28F-4771-86C8-B1AA16778655}" type="presParOf" srcId="{3CADE184-48C7-42B7-AECF-FC2CD9CA774D}" destId="{18A4052D-1DF0-4D3D-A7CD-857BD288C80D}" srcOrd="0" destOrd="0" presId="urn:microsoft.com/office/officeart/2005/8/layout/hierarchy2"/>
    <dgm:cxn modelId="{310CD141-B313-4235-A0DC-B8A5EE37F131}" type="presParOf" srcId="{8A54AC5B-D225-44D6-AA03-8B993E683BE6}" destId="{4B322689-724B-4202-9446-04D8BD368F79}" srcOrd="9" destOrd="0" presId="urn:microsoft.com/office/officeart/2005/8/layout/hierarchy2"/>
    <dgm:cxn modelId="{31DB9C1D-96F3-4ED0-A326-89BAC4A11E15}" type="presParOf" srcId="{4B322689-724B-4202-9446-04D8BD368F79}" destId="{39B96A16-A455-4495-8272-A428940E1A71}" srcOrd="0" destOrd="0" presId="urn:microsoft.com/office/officeart/2005/8/layout/hierarchy2"/>
    <dgm:cxn modelId="{40235DA9-7310-4DA7-9958-8D234B455102}" type="presParOf" srcId="{4B322689-724B-4202-9446-04D8BD368F79}" destId="{95D1DFEE-A47E-4B0C-9057-0D5CBD6876D4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5E4EC3-749E-4450-83A1-D550BDB4F18C}" type="doc">
      <dgm:prSet loTypeId="urn:microsoft.com/office/officeart/2005/8/layout/b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8CE3BC-7B60-474B-B28C-D54DD6AF676C}">
      <dgm:prSet/>
      <dgm:spPr/>
      <dgm:t>
        <a:bodyPr/>
        <a:lstStyle/>
        <a:p>
          <a:pPr rtl="0"/>
          <a:r>
            <a:rPr lang="en-US" dirty="0" smtClean="0"/>
            <a:t>WHO 1998</a:t>
          </a:r>
          <a:endParaRPr lang="en-US" dirty="0"/>
        </a:p>
      </dgm:t>
    </dgm:pt>
    <dgm:pt modelId="{59D6B4FC-49D4-40C4-BAE4-C1F6B9640F25}" type="parTrans" cxnId="{E3D686EF-3FA5-40FE-828D-974B6F3B7993}">
      <dgm:prSet/>
      <dgm:spPr/>
      <dgm:t>
        <a:bodyPr/>
        <a:lstStyle/>
        <a:p>
          <a:endParaRPr lang="en-US"/>
        </a:p>
      </dgm:t>
    </dgm:pt>
    <dgm:pt modelId="{45A64054-E389-4504-950E-A745F1726C7D}" type="sibTrans" cxnId="{E3D686EF-3FA5-40FE-828D-974B6F3B7993}">
      <dgm:prSet/>
      <dgm:spPr/>
      <dgm:t>
        <a:bodyPr/>
        <a:lstStyle/>
        <a:p>
          <a:endParaRPr lang="en-US"/>
        </a:p>
      </dgm:t>
    </dgm:pt>
    <dgm:pt modelId="{05061227-8FCF-4472-98CE-675A93979169}">
      <dgm:prSet/>
      <dgm:spPr/>
      <dgm:t>
        <a:bodyPr/>
        <a:lstStyle/>
        <a:p>
          <a:pPr rtl="0"/>
          <a:r>
            <a:rPr lang="en-US" sz="1900" b="1" dirty="0" err="1" smtClean="0"/>
            <a:t>Toleransi</a:t>
          </a:r>
          <a:r>
            <a:rPr lang="en-US" sz="1900" b="1" dirty="0" smtClean="0"/>
            <a:t> </a:t>
          </a:r>
          <a:r>
            <a:rPr lang="en-US" sz="1900" b="1" dirty="0" err="1" smtClean="0"/>
            <a:t>Glukosa</a:t>
          </a:r>
          <a:r>
            <a:rPr lang="en-US" sz="1900" b="1" dirty="0" smtClean="0"/>
            <a:t> </a:t>
          </a:r>
          <a:r>
            <a:rPr lang="en-US" sz="1900" b="1" dirty="0" err="1" smtClean="0"/>
            <a:t>Terganggu</a:t>
          </a:r>
          <a:r>
            <a:rPr lang="en-US" sz="1900" b="1" dirty="0" smtClean="0"/>
            <a:t> / </a:t>
          </a:r>
          <a:r>
            <a:rPr lang="en-US" sz="1900" b="1" dirty="0" err="1" smtClean="0"/>
            <a:t>Glukosa</a:t>
          </a:r>
          <a:r>
            <a:rPr lang="en-US" sz="1900" b="1" dirty="0" smtClean="0"/>
            <a:t> </a:t>
          </a:r>
          <a:r>
            <a:rPr lang="en-US" sz="1900" b="1" dirty="0" err="1" smtClean="0"/>
            <a:t>Darah</a:t>
          </a:r>
          <a:r>
            <a:rPr lang="en-US" sz="1900" b="1" dirty="0" smtClean="0"/>
            <a:t> </a:t>
          </a:r>
          <a:r>
            <a:rPr lang="en-US" sz="1900" b="1" dirty="0" err="1" smtClean="0"/>
            <a:t>Puasa</a:t>
          </a:r>
          <a:r>
            <a:rPr lang="en-US" sz="1900" b="1" dirty="0" smtClean="0"/>
            <a:t> </a:t>
          </a:r>
          <a:r>
            <a:rPr lang="en-US" sz="1900" b="1" dirty="0" err="1" smtClean="0"/>
            <a:t>Terganggu</a:t>
          </a:r>
          <a:r>
            <a:rPr lang="en-US" sz="1900" b="1" dirty="0" smtClean="0"/>
            <a:t> / DM </a:t>
          </a:r>
          <a:r>
            <a:rPr lang="en-US" sz="1900" b="1" dirty="0" err="1" smtClean="0"/>
            <a:t>tipe</a:t>
          </a:r>
          <a:r>
            <a:rPr lang="en-US" sz="1900" b="1" dirty="0" smtClean="0"/>
            <a:t> 2 (+ 2 </a:t>
          </a:r>
          <a:r>
            <a:rPr lang="en-US" sz="1900" b="1" dirty="0" err="1" smtClean="0"/>
            <a:t>kriteria</a:t>
          </a:r>
          <a:r>
            <a:rPr lang="en-US" sz="1900" b="1" dirty="0" smtClean="0"/>
            <a:t> lain)</a:t>
          </a:r>
          <a:endParaRPr lang="en-US" sz="1900" dirty="0"/>
        </a:p>
      </dgm:t>
    </dgm:pt>
    <dgm:pt modelId="{094EBE1B-E7C1-45EF-9224-6461179292DC}" type="parTrans" cxnId="{011456AB-9325-4EAB-9A29-2AF106948B3C}">
      <dgm:prSet/>
      <dgm:spPr/>
      <dgm:t>
        <a:bodyPr/>
        <a:lstStyle/>
        <a:p>
          <a:endParaRPr lang="en-US"/>
        </a:p>
      </dgm:t>
    </dgm:pt>
    <dgm:pt modelId="{B1976AB5-60D8-4EA1-AB25-AE2132136473}" type="sibTrans" cxnId="{011456AB-9325-4EAB-9A29-2AF106948B3C}">
      <dgm:prSet/>
      <dgm:spPr/>
      <dgm:t>
        <a:bodyPr/>
        <a:lstStyle/>
        <a:p>
          <a:endParaRPr lang="en-US"/>
        </a:p>
      </dgm:t>
    </dgm:pt>
    <dgm:pt modelId="{C0FCEA33-BA36-4B65-8B18-8817DA57515A}">
      <dgm:prSet/>
      <dgm:spPr/>
      <dgm:t>
        <a:bodyPr/>
        <a:lstStyle/>
        <a:p>
          <a:pPr rtl="0"/>
          <a:r>
            <a:rPr lang="en-US" sz="1900" dirty="0" smtClean="0"/>
            <a:t>IMT &gt; 30 kg/m</a:t>
          </a:r>
          <a:r>
            <a:rPr lang="en-US" sz="1900" baseline="30000" dirty="0" smtClean="0"/>
            <a:t>2 </a:t>
          </a:r>
          <a:r>
            <a:rPr lang="en-US" sz="1900" dirty="0" smtClean="0"/>
            <a:t> </a:t>
          </a:r>
          <a:r>
            <a:rPr lang="en-US" sz="1900" u="sng" dirty="0" err="1" smtClean="0"/>
            <a:t>dan</a:t>
          </a:r>
          <a:r>
            <a:rPr lang="en-US" sz="1900" u="sng" dirty="0" smtClean="0"/>
            <a:t> </a:t>
          </a:r>
          <a:r>
            <a:rPr lang="en-US" sz="1900" u="sng" dirty="0" err="1" smtClean="0"/>
            <a:t>atau</a:t>
          </a:r>
          <a:r>
            <a:rPr lang="en-US" sz="1900" u="sng" dirty="0" smtClean="0"/>
            <a:t> </a:t>
          </a:r>
          <a:endParaRPr lang="en-US" sz="1900" dirty="0"/>
        </a:p>
      </dgm:t>
    </dgm:pt>
    <dgm:pt modelId="{60F08A60-0B02-488C-9A18-3FB2C2FAC4D2}" type="parTrans" cxnId="{376E1F71-1C90-4479-A5BD-33347EC7D135}">
      <dgm:prSet/>
      <dgm:spPr/>
      <dgm:t>
        <a:bodyPr/>
        <a:lstStyle/>
        <a:p>
          <a:endParaRPr lang="en-US"/>
        </a:p>
      </dgm:t>
    </dgm:pt>
    <dgm:pt modelId="{76F6C83E-4DC2-4BEB-B239-7B6DBE16842F}" type="sibTrans" cxnId="{376E1F71-1C90-4479-A5BD-33347EC7D135}">
      <dgm:prSet/>
      <dgm:spPr/>
      <dgm:t>
        <a:bodyPr/>
        <a:lstStyle/>
        <a:p>
          <a:endParaRPr lang="en-US"/>
        </a:p>
      </dgm:t>
    </dgm:pt>
    <dgm:pt modelId="{9B6DB576-AF08-4D6B-94B4-F2823C60B9CA}">
      <dgm:prSet custT="1"/>
      <dgm:spPr/>
      <dgm:t>
        <a:bodyPr/>
        <a:lstStyle/>
        <a:p>
          <a:pPr rtl="0"/>
          <a:r>
            <a:rPr lang="en-US" sz="1800" dirty="0" err="1" smtClean="0"/>
            <a:t>Rasio</a:t>
          </a:r>
          <a:r>
            <a:rPr lang="en-US" sz="1800" dirty="0" smtClean="0"/>
            <a:t> </a:t>
          </a:r>
          <a:r>
            <a:rPr lang="en-US" sz="1800" dirty="0" err="1" smtClean="0"/>
            <a:t>Lingkar</a:t>
          </a:r>
          <a:r>
            <a:rPr lang="en-US" sz="1800" dirty="0" smtClean="0"/>
            <a:t> </a:t>
          </a:r>
          <a:r>
            <a:rPr lang="en-US" sz="1800" dirty="0" err="1" smtClean="0"/>
            <a:t>Pinggang</a:t>
          </a:r>
          <a:r>
            <a:rPr lang="en-US" sz="1800" dirty="0" smtClean="0"/>
            <a:t> – </a:t>
          </a:r>
          <a:r>
            <a:rPr lang="en-US" sz="1800" dirty="0" err="1" smtClean="0"/>
            <a:t>Panggul</a:t>
          </a:r>
          <a:r>
            <a:rPr lang="en-US" sz="1800" dirty="0" smtClean="0"/>
            <a:t> &gt; 0,9 (♂), &gt; 0,85 (♀)</a:t>
          </a:r>
          <a:endParaRPr lang="en-US" sz="1800" dirty="0"/>
        </a:p>
      </dgm:t>
    </dgm:pt>
    <dgm:pt modelId="{3042F360-C26B-4EE1-B58D-67E483DA79FC}" type="parTrans" cxnId="{E4D99686-CE4F-48AC-B2E0-ACC7AC1AF408}">
      <dgm:prSet/>
      <dgm:spPr/>
      <dgm:t>
        <a:bodyPr/>
        <a:lstStyle/>
        <a:p>
          <a:endParaRPr lang="en-US"/>
        </a:p>
      </dgm:t>
    </dgm:pt>
    <dgm:pt modelId="{6090A942-32DF-4F39-8BD0-C1C011CA757C}" type="sibTrans" cxnId="{E4D99686-CE4F-48AC-B2E0-ACC7AC1AF408}">
      <dgm:prSet/>
      <dgm:spPr/>
      <dgm:t>
        <a:bodyPr/>
        <a:lstStyle/>
        <a:p>
          <a:endParaRPr lang="en-US"/>
        </a:p>
      </dgm:t>
    </dgm:pt>
    <dgm:pt modelId="{4D068A83-E98B-45AD-A425-A2409453A7E0}">
      <dgm:prSet/>
      <dgm:spPr/>
      <dgm:t>
        <a:bodyPr/>
        <a:lstStyle/>
        <a:p>
          <a:pPr rtl="0"/>
          <a:r>
            <a:rPr lang="en-US" sz="1900" dirty="0" err="1" smtClean="0"/>
            <a:t>Trigliserida</a:t>
          </a:r>
          <a:r>
            <a:rPr lang="en-US" sz="1900" u="sng" dirty="0" smtClean="0"/>
            <a:t> </a:t>
          </a:r>
          <a:r>
            <a:rPr lang="en-US" sz="1900" dirty="0" smtClean="0"/>
            <a:t>≥ 150 mg/dl </a:t>
          </a:r>
          <a:r>
            <a:rPr lang="en-US" sz="1900" u="sng" dirty="0" err="1" smtClean="0"/>
            <a:t>dan</a:t>
          </a:r>
          <a:r>
            <a:rPr lang="en-US" sz="1900" u="sng" dirty="0" smtClean="0"/>
            <a:t> </a:t>
          </a:r>
          <a:r>
            <a:rPr lang="en-US" sz="1900" u="sng" dirty="0" err="1" smtClean="0"/>
            <a:t>atau</a:t>
          </a:r>
          <a:r>
            <a:rPr lang="en-US" sz="1900" dirty="0" smtClean="0"/>
            <a:t> </a:t>
          </a:r>
          <a:endParaRPr lang="en-US" sz="1900" dirty="0"/>
        </a:p>
      </dgm:t>
    </dgm:pt>
    <dgm:pt modelId="{B7C6F046-B5C8-4F22-A2C8-B1E9324C7229}" type="parTrans" cxnId="{B06BEC6B-AE22-4367-98BA-4777F418B4A6}">
      <dgm:prSet/>
      <dgm:spPr/>
      <dgm:t>
        <a:bodyPr/>
        <a:lstStyle/>
        <a:p>
          <a:endParaRPr lang="en-US"/>
        </a:p>
      </dgm:t>
    </dgm:pt>
    <dgm:pt modelId="{18CCE083-9159-49B2-B99E-6912E5432692}" type="sibTrans" cxnId="{B06BEC6B-AE22-4367-98BA-4777F418B4A6}">
      <dgm:prSet/>
      <dgm:spPr/>
      <dgm:t>
        <a:bodyPr/>
        <a:lstStyle/>
        <a:p>
          <a:endParaRPr lang="en-US"/>
        </a:p>
      </dgm:t>
    </dgm:pt>
    <dgm:pt modelId="{D3E6A4D9-3CA5-4BC4-8D57-48BEB3FF78C4}">
      <dgm:prSet custT="1"/>
      <dgm:spPr/>
      <dgm:t>
        <a:bodyPr/>
        <a:lstStyle/>
        <a:p>
          <a:pPr rtl="0"/>
          <a:r>
            <a:rPr lang="en-US" sz="1800" dirty="0" err="1" smtClean="0"/>
            <a:t>Kolesterol</a:t>
          </a:r>
          <a:r>
            <a:rPr lang="en-US" sz="1800" dirty="0" smtClean="0"/>
            <a:t> HDL &lt; 35 mg/dl (♂), &lt; 39 mg/dl (♀)</a:t>
          </a:r>
          <a:endParaRPr lang="en-US" sz="1800" dirty="0"/>
        </a:p>
      </dgm:t>
    </dgm:pt>
    <dgm:pt modelId="{6F5B51E2-F6C3-46AD-8A0B-140C3B5D2112}" type="parTrans" cxnId="{89EBACAC-8F43-4F6C-968B-D1ADAC1E86BC}">
      <dgm:prSet/>
      <dgm:spPr/>
      <dgm:t>
        <a:bodyPr/>
        <a:lstStyle/>
        <a:p>
          <a:endParaRPr lang="en-US"/>
        </a:p>
      </dgm:t>
    </dgm:pt>
    <dgm:pt modelId="{DC7CE3E0-AE29-430D-90D8-085E459B842C}" type="sibTrans" cxnId="{89EBACAC-8F43-4F6C-968B-D1ADAC1E86BC}">
      <dgm:prSet/>
      <dgm:spPr/>
      <dgm:t>
        <a:bodyPr/>
        <a:lstStyle/>
        <a:p>
          <a:endParaRPr lang="en-US"/>
        </a:p>
      </dgm:t>
    </dgm:pt>
    <dgm:pt modelId="{4BA4AA7A-057F-4148-A384-CCDE373A9F37}">
      <dgm:prSet/>
      <dgm:spPr/>
      <dgm:t>
        <a:bodyPr/>
        <a:lstStyle/>
        <a:p>
          <a:pPr rtl="0"/>
          <a:r>
            <a:rPr lang="en-US" sz="1900" dirty="0" err="1" smtClean="0"/>
            <a:t>Tekanan</a:t>
          </a:r>
          <a:r>
            <a:rPr lang="en-US" sz="1900" dirty="0" smtClean="0"/>
            <a:t> </a:t>
          </a:r>
          <a:r>
            <a:rPr lang="en-US" sz="1900" dirty="0" err="1" smtClean="0"/>
            <a:t>Darah</a:t>
          </a:r>
          <a:r>
            <a:rPr lang="en-US" sz="1900" dirty="0" smtClean="0"/>
            <a:t> ≥140/ ≥ 90 mmHg  (</a:t>
          </a:r>
          <a:r>
            <a:rPr lang="en-US" sz="1900" dirty="0" err="1" smtClean="0"/>
            <a:t>atau</a:t>
          </a:r>
          <a:r>
            <a:rPr lang="en-US" sz="1900" dirty="0" smtClean="0"/>
            <a:t> </a:t>
          </a:r>
          <a:r>
            <a:rPr lang="en-US" sz="1900" dirty="0" err="1" smtClean="0"/>
            <a:t>dlm</a:t>
          </a:r>
          <a:r>
            <a:rPr lang="en-US" sz="1900" dirty="0" smtClean="0"/>
            <a:t> </a:t>
          </a:r>
          <a:r>
            <a:rPr lang="en-US" sz="1900" dirty="0" err="1" smtClean="0"/>
            <a:t>pengobatan</a:t>
          </a:r>
          <a:r>
            <a:rPr lang="en-US" sz="1900" dirty="0" smtClean="0"/>
            <a:t> anti </a:t>
          </a:r>
          <a:r>
            <a:rPr lang="en-US" sz="1900" dirty="0" err="1" smtClean="0"/>
            <a:t>hipertensi</a:t>
          </a:r>
          <a:r>
            <a:rPr lang="en-US" sz="1900" dirty="0" smtClean="0"/>
            <a:t>)</a:t>
          </a:r>
          <a:endParaRPr lang="en-US" sz="1900" dirty="0"/>
        </a:p>
      </dgm:t>
    </dgm:pt>
    <dgm:pt modelId="{79142F69-3DDF-4444-BDB9-5C632A427F13}" type="parTrans" cxnId="{C1ADD132-7744-4FDA-B74A-FB2AE2714EA0}">
      <dgm:prSet/>
      <dgm:spPr/>
      <dgm:t>
        <a:bodyPr/>
        <a:lstStyle/>
        <a:p>
          <a:endParaRPr lang="en-US"/>
        </a:p>
      </dgm:t>
    </dgm:pt>
    <dgm:pt modelId="{F9A735FA-7D81-43A1-B8D0-D7BF6CE1B40D}" type="sibTrans" cxnId="{C1ADD132-7744-4FDA-B74A-FB2AE2714EA0}">
      <dgm:prSet/>
      <dgm:spPr/>
      <dgm:t>
        <a:bodyPr/>
        <a:lstStyle/>
        <a:p>
          <a:endParaRPr lang="en-US"/>
        </a:p>
      </dgm:t>
    </dgm:pt>
    <dgm:pt modelId="{2BF0D1A9-17EB-4E0C-9970-3967B3DD0625}">
      <dgm:prSet/>
      <dgm:spPr/>
      <dgm:t>
        <a:bodyPr/>
        <a:lstStyle/>
        <a:p>
          <a:pPr rtl="0"/>
          <a:r>
            <a:rPr lang="en-US" sz="1900" dirty="0" smtClean="0"/>
            <a:t>Albumin </a:t>
          </a:r>
          <a:r>
            <a:rPr lang="en-US" sz="1900" dirty="0" err="1" smtClean="0"/>
            <a:t>urin</a:t>
          </a:r>
          <a:r>
            <a:rPr lang="en-US" sz="1900" dirty="0" smtClean="0"/>
            <a:t> ≥20</a:t>
          </a:r>
          <a:r>
            <a:rPr lang="el-GR" sz="1900" dirty="0" smtClean="0"/>
            <a:t>μ</a:t>
          </a:r>
          <a:r>
            <a:rPr lang="en-US" sz="1900" dirty="0" smtClean="0"/>
            <a:t>g/</a:t>
          </a:r>
          <a:r>
            <a:rPr lang="en-US" sz="1900" dirty="0" err="1" smtClean="0"/>
            <a:t>menit</a:t>
          </a:r>
          <a:r>
            <a:rPr lang="en-US" sz="1900" dirty="0" smtClean="0"/>
            <a:t> </a:t>
          </a:r>
          <a:endParaRPr lang="en-US" sz="1900" dirty="0"/>
        </a:p>
      </dgm:t>
    </dgm:pt>
    <dgm:pt modelId="{E73EC273-F4D4-40FC-8707-9B948EA7F7FF}" type="parTrans" cxnId="{8BEA320F-1E7C-4949-868A-F6DE5A874350}">
      <dgm:prSet/>
      <dgm:spPr/>
      <dgm:t>
        <a:bodyPr/>
        <a:lstStyle/>
        <a:p>
          <a:endParaRPr lang="en-US"/>
        </a:p>
      </dgm:t>
    </dgm:pt>
    <dgm:pt modelId="{238603A5-811A-4393-B41E-895A2CD27CDB}" type="sibTrans" cxnId="{8BEA320F-1E7C-4949-868A-F6DE5A874350}">
      <dgm:prSet/>
      <dgm:spPr/>
      <dgm:t>
        <a:bodyPr/>
        <a:lstStyle/>
        <a:p>
          <a:endParaRPr lang="en-US"/>
        </a:p>
      </dgm:t>
    </dgm:pt>
    <dgm:pt modelId="{1E9BAF4B-AA9B-4C17-8737-0D14664718A9}">
      <dgm:prSet custT="1"/>
      <dgm:spPr/>
      <dgm:t>
        <a:bodyPr/>
        <a:lstStyle/>
        <a:p>
          <a:pPr rtl="0"/>
          <a:r>
            <a:rPr lang="en-US" sz="1800" dirty="0" err="1" smtClean="0"/>
            <a:t>Rasio</a:t>
          </a:r>
          <a:r>
            <a:rPr lang="en-US" sz="1800" dirty="0" smtClean="0"/>
            <a:t> albumin/</a:t>
          </a:r>
          <a:r>
            <a:rPr lang="en-US" sz="1800" dirty="0" err="1" smtClean="0"/>
            <a:t>kreatinin</a:t>
          </a:r>
          <a:r>
            <a:rPr lang="en-US" sz="1800" dirty="0" smtClean="0"/>
            <a:t> ≥ 30 mg/</a:t>
          </a:r>
          <a:r>
            <a:rPr lang="en-US" sz="1800" dirty="0" err="1" smtClean="0"/>
            <a:t>gr</a:t>
          </a:r>
          <a:endParaRPr lang="en-US" sz="1800" dirty="0"/>
        </a:p>
      </dgm:t>
    </dgm:pt>
    <dgm:pt modelId="{6E5D228D-4521-4898-9726-9F7CDDDCFE56}" type="parTrans" cxnId="{1035CAA0-6C61-48AD-B836-4D091F5B3AB8}">
      <dgm:prSet/>
      <dgm:spPr/>
      <dgm:t>
        <a:bodyPr/>
        <a:lstStyle/>
        <a:p>
          <a:endParaRPr lang="en-US"/>
        </a:p>
      </dgm:t>
    </dgm:pt>
    <dgm:pt modelId="{A9BC7930-43AF-4BCE-A6CC-A3B8F0125F0F}" type="sibTrans" cxnId="{1035CAA0-6C61-48AD-B836-4D091F5B3AB8}">
      <dgm:prSet/>
      <dgm:spPr/>
      <dgm:t>
        <a:bodyPr/>
        <a:lstStyle/>
        <a:p>
          <a:endParaRPr lang="en-US"/>
        </a:p>
      </dgm:t>
    </dgm:pt>
    <dgm:pt modelId="{B42F5A67-5F23-4EE3-862C-10DF5685C6F5}" type="pres">
      <dgm:prSet presAssocID="{F65E4EC3-749E-4450-83A1-D550BDB4F18C}" presName="diagram" presStyleCnt="0">
        <dgm:presLayoutVars>
          <dgm:dir/>
          <dgm:animLvl val="lvl"/>
          <dgm:resizeHandles val="exact"/>
        </dgm:presLayoutVars>
      </dgm:prSet>
      <dgm:spPr/>
    </dgm:pt>
    <dgm:pt modelId="{6B5E3D8C-135D-4ACB-916D-F076A3655673}" type="pres">
      <dgm:prSet presAssocID="{F58CE3BC-7B60-474B-B28C-D54DD6AF676C}" presName="compNode" presStyleCnt="0"/>
      <dgm:spPr/>
    </dgm:pt>
    <dgm:pt modelId="{90060045-04FE-4A92-861D-0C63C23EC06D}" type="pres">
      <dgm:prSet presAssocID="{F58CE3BC-7B60-474B-B28C-D54DD6AF676C}" presName="childRect" presStyleLbl="bgAcc1" presStyleIdx="0" presStyleCnt="1" custScaleX="133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7FF38-7BF3-4D36-89D0-38865E17110D}" type="pres">
      <dgm:prSet presAssocID="{F58CE3BC-7B60-474B-B28C-D54DD6AF676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5DA4E87-B831-4517-9F7E-8AA788F81D08}" type="pres">
      <dgm:prSet presAssocID="{F58CE3BC-7B60-474B-B28C-D54DD6AF676C}" presName="parentRect" presStyleLbl="alignNode1" presStyleIdx="0" presStyleCnt="1" custScaleX="135400"/>
      <dgm:spPr/>
    </dgm:pt>
    <dgm:pt modelId="{9A8EE43C-37DA-42DF-9617-FD78C62A6E89}" type="pres">
      <dgm:prSet presAssocID="{F58CE3BC-7B60-474B-B28C-D54DD6AF676C}" presName="adorn" presStyleLbl="fgAccFollowNode1" presStyleIdx="0" presStyleCnt="1" custLinFactNeighborX="10874" custLinFactNeighborY="-1112"/>
      <dgm:spPr/>
    </dgm:pt>
  </dgm:ptLst>
  <dgm:cxnLst>
    <dgm:cxn modelId="{E3D686EF-3FA5-40FE-828D-974B6F3B7993}" srcId="{F65E4EC3-749E-4450-83A1-D550BDB4F18C}" destId="{F58CE3BC-7B60-474B-B28C-D54DD6AF676C}" srcOrd="0" destOrd="0" parTransId="{59D6B4FC-49D4-40C4-BAE4-C1F6B9640F25}" sibTransId="{45A64054-E389-4504-950E-A745F1726C7D}"/>
    <dgm:cxn modelId="{C691A311-19DC-4A65-971C-051DC30111D2}" type="presOf" srcId="{C0FCEA33-BA36-4B65-8B18-8817DA57515A}" destId="{90060045-04FE-4A92-861D-0C63C23EC06D}" srcOrd="0" destOrd="1" presId="urn:microsoft.com/office/officeart/2005/8/layout/bList2"/>
    <dgm:cxn modelId="{C3AAD3EB-026F-464D-9B00-8D5B0FE3C3D0}" type="presOf" srcId="{F65E4EC3-749E-4450-83A1-D550BDB4F18C}" destId="{B42F5A67-5F23-4EE3-862C-10DF5685C6F5}" srcOrd="0" destOrd="0" presId="urn:microsoft.com/office/officeart/2005/8/layout/bList2"/>
    <dgm:cxn modelId="{F783F65A-29DB-4A43-B882-3F9245C48D25}" type="presOf" srcId="{4BA4AA7A-057F-4148-A384-CCDE373A9F37}" destId="{90060045-04FE-4A92-861D-0C63C23EC06D}" srcOrd="0" destOrd="5" presId="urn:microsoft.com/office/officeart/2005/8/layout/bList2"/>
    <dgm:cxn modelId="{16282E16-9710-4066-9102-08BF024CD780}" type="presOf" srcId="{05061227-8FCF-4472-98CE-675A93979169}" destId="{90060045-04FE-4A92-861D-0C63C23EC06D}" srcOrd="0" destOrd="0" presId="urn:microsoft.com/office/officeart/2005/8/layout/bList2"/>
    <dgm:cxn modelId="{BFB9ED88-06DC-4A30-BC05-D9B0708328CC}" type="presOf" srcId="{9B6DB576-AF08-4D6B-94B4-F2823C60B9CA}" destId="{90060045-04FE-4A92-861D-0C63C23EC06D}" srcOrd="0" destOrd="2" presId="urn:microsoft.com/office/officeart/2005/8/layout/bList2"/>
    <dgm:cxn modelId="{27CB2704-C4B5-44C7-B769-6E62EAA693E8}" type="presOf" srcId="{D3E6A4D9-3CA5-4BC4-8D57-48BEB3FF78C4}" destId="{90060045-04FE-4A92-861D-0C63C23EC06D}" srcOrd="0" destOrd="4" presId="urn:microsoft.com/office/officeart/2005/8/layout/bList2"/>
    <dgm:cxn modelId="{376E1F71-1C90-4479-A5BD-33347EC7D135}" srcId="{F58CE3BC-7B60-474B-B28C-D54DD6AF676C}" destId="{C0FCEA33-BA36-4B65-8B18-8817DA57515A}" srcOrd="1" destOrd="0" parTransId="{60F08A60-0B02-488C-9A18-3FB2C2FAC4D2}" sibTransId="{76F6C83E-4DC2-4BEB-B239-7B6DBE16842F}"/>
    <dgm:cxn modelId="{CC34FDE1-2510-41C5-AE29-5CCA1EAE53B3}" type="presOf" srcId="{F58CE3BC-7B60-474B-B28C-D54DD6AF676C}" destId="{45DA4E87-B831-4517-9F7E-8AA788F81D08}" srcOrd="1" destOrd="0" presId="urn:microsoft.com/office/officeart/2005/8/layout/bList2"/>
    <dgm:cxn modelId="{011456AB-9325-4EAB-9A29-2AF106948B3C}" srcId="{F58CE3BC-7B60-474B-B28C-D54DD6AF676C}" destId="{05061227-8FCF-4472-98CE-675A93979169}" srcOrd="0" destOrd="0" parTransId="{094EBE1B-E7C1-45EF-9224-6461179292DC}" sibTransId="{B1976AB5-60D8-4EA1-AB25-AE2132136473}"/>
    <dgm:cxn modelId="{89EBACAC-8F43-4F6C-968B-D1ADAC1E86BC}" srcId="{4D068A83-E98B-45AD-A425-A2409453A7E0}" destId="{D3E6A4D9-3CA5-4BC4-8D57-48BEB3FF78C4}" srcOrd="0" destOrd="0" parTransId="{6F5B51E2-F6C3-46AD-8A0B-140C3B5D2112}" sibTransId="{DC7CE3E0-AE29-430D-90D8-085E459B842C}"/>
    <dgm:cxn modelId="{C1ADD132-7744-4FDA-B74A-FB2AE2714EA0}" srcId="{F58CE3BC-7B60-474B-B28C-D54DD6AF676C}" destId="{4BA4AA7A-057F-4148-A384-CCDE373A9F37}" srcOrd="3" destOrd="0" parTransId="{79142F69-3DDF-4444-BDB9-5C632A427F13}" sibTransId="{F9A735FA-7D81-43A1-B8D0-D7BF6CE1B40D}"/>
    <dgm:cxn modelId="{1612545A-A307-49FD-BF40-E0243699C431}" type="presOf" srcId="{4D068A83-E98B-45AD-A425-A2409453A7E0}" destId="{90060045-04FE-4A92-861D-0C63C23EC06D}" srcOrd="0" destOrd="3" presId="urn:microsoft.com/office/officeart/2005/8/layout/bList2"/>
    <dgm:cxn modelId="{1377659A-C77E-4F61-9B85-A2842592B960}" type="presOf" srcId="{F58CE3BC-7B60-474B-B28C-D54DD6AF676C}" destId="{9167FF38-7BF3-4D36-89D0-38865E17110D}" srcOrd="0" destOrd="0" presId="urn:microsoft.com/office/officeart/2005/8/layout/bList2"/>
    <dgm:cxn modelId="{1035CAA0-6C61-48AD-B836-4D091F5B3AB8}" srcId="{2BF0D1A9-17EB-4E0C-9970-3967B3DD0625}" destId="{1E9BAF4B-AA9B-4C17-8737-0D14664718A9}" srcOrd="0" destOrd="0" parTransId="{6E5D228D-4521-4898-9726-9F7CDDDCFE56}" sibTransId="{A9BC7930-43AF-4BCE-A6CC-A3B8F0125F0F}"/>
    <dgm:cxn modelId="{8BEA320F-1E7C-4949-868A-F6DE5A874350}" srcId="{F58CE3BC-7B60-474B-B28C-D54DD6AF676C}" destId="{2BF0D1A9-17EB-4E0C-9970-3967B3DD0625}" srcOrd="4" destOrd="0" parTransId="{E73EC273-F4D4-40FC-8707-9B948EA7F7FF}" sibTransId="{238603A5-811A-4393-B41E-895A2CD27CDB}"/>
    <dgm:cxn modelId="{D74BA22F-8E49-4D46-9EDF-909A3BF11097}" type="presOf" srcId="{2BF0D1A9-17EB-4E0C-9970-3967B3DD0625}" destId="{90060045-04FE-4A92-861D-0C63C23EC06D}" srcOrd="0" destOrd="6" presId="urn:microsoft.com/office/officeart/2005/8/layout/bList2"/>
    <dgm:cxn modelId="{B06BEC6B-AE22-4367-98BA-4777F418B4A6}" srcId="{F58CE3BC-7B60-474B-B28C-D54DD6AF676C}" destId="{4D068A83-E98B-45AD-A425-A2409453A7E0}" srcOrd="2" destOrd="0" parTransId="{B7C6F046-B5C8-4F22-A2C8-B1E9324C7229}" sibTransId="{18CCE083-9159-49B2-B99E-6912E5432692}"/>
    <dgm:cxn modelId="{E4D99686-CE4F-48AC-B2E0-ACC7AC1AF408}" srcId="{C0FCEA33-BA36-4B65-8B18-8817DA57515A}" destId="{9B6DB576-AF08-4D6B-94B4-F2823C60B9CA}" srcOrd="0" destOrd="0" parTransId="{3042F360-C26B-4EE1-B58D-67E483DA79FC}" sibTransId="{6090A942-32DF-4F39-8BD0-C1C011CA757C}"/>
    <dgm:cxn modelId="{30DF9F6A-5040-414D-8D1E-1EA54DDDA17E}" type="presOf" srcId="{1E9BAF4B-AA9B-4C17-8737-0D14664718A9}" destId="{90060045-04FE-4A92-861D-0C63C23EC06D}" srcOrd="0" destOrd="7" presId="urn:microsoft.com/office/officeart/2005/8/layout/bList2"/>
    <dgm:cxn modelId="{01B538B1-3FD8-4E5F-ACE7-8B5370FB9D9E}" type="presParOf" srcId="{B42F5A67-5F23-4EE3-862C-10DF5685C6F5}" destId="{6B5E3D8C-135D-4ACB-916D-F076A3655673}" srcOrd="0" destOrd="0" presId="urn:microsoft.com/office/officeart/2005/8/layout/bList2"/>
    <dgm:cxn modelId="{2B5A2596-5D4D-45CD-A1B9-B31666480AE3}" type="presParOf" srcId="{6B5E3D8C-135D-4ACB-916D-F076A3655673}" destId="{90060045-04FE-4A92-861D-0C63C23EC06D}" srcOrd="0" destOrd="0" presId="urn:microsoft.com/office/officeart/2005/8/layout/bList2"/>
    <dgm:cxn modelId="{EE3BA2B3-0C3F-4738-A890-925BDA48AD20}" type="presParOf" srcId="{6B5E3D8C-135D-4ACB-916D-F076A3655673}" destId="{9167FF38-7BF3-4D36-89D0-38865E17110D}" srcOrd="1" destOrd="0" presId="urn:microsoft.com/office/officeart/2005/8/layout/bList2"/>
    <dgm:cxn modelId="{031A3E83-902A-4842-9E51-F5E19C186DA6}" type="presParOf" srcId="{6B5E3D8C-135D-4ACB-916D-F076A3655673}" destId="{45DA4E87-B831-4517-9F7E-8AA788F81D08}" srcOrd="2" destOrd="0" presId="urn:microsoft.com/office/officeart/2005/8/layout/bList2"/>
    <dgm:cxn modelId="{CF6D37A9-B68D-45D7-A853-219E6AA6A33A}" type="presParOf" srcId="{6B5E3D8C-135D-4ACB-916D-F076A3655673}" destId="{9A8EE43C-37DA-42DF-9617-FD78C62A6E89}" srcOrd="3" destOrd="0" presId="urn:microsoft.com/office/officeart/2005/8/layout/b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96B8B1-2CAB-4377-BC46-7F02C8055870}" type="doc">
      <dgm:prSet loTypeId="urn:microsoft.com/office/officeart/2005/8/layout/targe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51BF16-94A0-4B1B-850C-730EBA002D9A}">
      <dgm:prSet/>
      <dgm:spPr/>
      <dgm:t>
        <a:bodyPr/>
        <a:lstStyle/>
        <a:p>
          <a:pPr rtl="0"/>
          <a:r>
            <a:rPr lang="en-US" i="1" dirty="0" smtClean="0"/>
            <a:t>National Education Cholesterol Program Adult Treatment Panel</a:t>
          </a:r>
          <a:r>
            <a:rPr lang="en-US" dirty="0" smtClean="0"/>
            <a:t> (NCEP ATP) III 2001</a:t>
          </a:r>
          <a:endParaRPr lang="en-US" dirty="0"/>
        </a:p>
      </dgm:t>
    </dgm:pt>
    <dgm:pt modelId="{E9019EDF-ACA5-4D0F-BE61-236A97CCF991}" type="parTrans" cxnId="{8E0EE4A3-1C15-42B4-89B7-8B161F1BD509}">
      <dgm:prSet/>
      <dgm:spPr/>
      <dgm:t>
        <a:bodyPr/>
        <a:lstStyle/>
        <a:p>
          <a:endParaRPr lang="en-US"/>
        </a:p>
      </dgm:t>
    </dgm:pt>
    <dgm:pt modelId="{D3AE8F15-B921-44F3-A745-61BA444300D1}" type="sibTrans" cxnId="{8E0EE4A3-1C15-42B4-89B7-8B161F1BD509}">
      <dgm:prSet/>
      <dgm:spPr/>
      <dgm:t>
        <a:bodyPr/>
        <a:lstStyle/>
        <a:p>
          <a:endParaRPr lang="en-US"/>
        </a:p>
      </dgm:t>
    </dgm:pt>
    <dgm:pt modelId="{25E415F6-D912-4420-9758-14FECCCD5A9D}">
      <dgm:prSet/>
      <dgm:spPr/>
      <dgm:t>
        <a:bodyPr/>
        <a:lstStyle/>
        <a:p>
          <a:pPr rtl="0"/>
          <a:r>
            <a:rPr lang="en-US" b="1" dirty="0" err="1" smtClean="0"/>
            <a:t>Bila</a:t>
          </a:r>
          <a:r>
            <a:rPr lang="en-US" b="1" dirty="0" smtClean="0"/>
            <a:t> </a:t>
          </a:r>
          <a:r>
            <a:rPr lang="en-US" b="1" dirty="0" err="1" smtClean="0"/>
            <a:t>terdapat</a:t>
          </a:r>
          <a:r>
            <a:rPr lang="en-US" b="1" dirty="0" smtClean="0"/>
            <a:t> 3 </a:t>
          </a:r>
          <a:r>
            <a:rPr lang="en-US" b="1" dirty="0" err="1" smtClean="0"/>
            <a:t>dari</a:t>
          </a:r>
          <a:r>
            <a:rPr lang="en-US" b="1" dirty="0" smtClean="0"/>
            <a:t> 5 </a:t>
          </a:r>
          <a:r>
            <a:rPr lang="en-US" b="1" dirty="0" err="1" smtClean="0"/>
            <a:t>kriteria</a:t>
          </a:r>
          <a:r>
            <a:rPr lang="en-US" b="1" dirty="0" smtClean="0"/>
            <a:t> </a:t>
          </a:r>
          <a:r>
            <a:rPr lang="en-US" b="1" dirty="0" err="1" smtClean="0"/>
            <a:t>berikut</a:t>
          </a:r>
          <a:r>
            <a:rPr lang="en-US" b="1" dirty="0" smtClean="0"/>
            <a:t> :</a:t>
          </a:r>
          <a:endParaRPr lang="en-US" dirty="0"/>
        </a:p>
      </dgm:t>
    </dgm:pt>
    <dgm:pt modelId="{2289F27B-8964-4390-996C-27911603C50F}" type="parTrans" cxnId="{DA8809F3-FE4A-4D48-AEF7-CF5789DD08EE}">
      <dgm:prSet/>
      <dgm:spPr/>
      <dgm:t>
        <a:bodyPr/>
        <a:lstStyle/>
        <a:p>
          <a:endParaRPr lang="en-US"/>
        </a:p>
      </dgm:t>
    </dgm:pt>
    <dgm:pt modelId="{FDD6C302-0F5C-4DE5-9506-75820A4AD8EA}" type="sibTrans" cxnId="{DA8809F3-FE4A-4D48-AEF7-CF5789DD08EE}">
      <dgm:prSet/>
      <dgm:spPr/>
      <dgm:t>
        <a:bodyPr/>
        <a:lstStyle/>
        <a:p>
          <a:endParaRPr lang="en-US"/>
        </a:p>
      </dgm:t>
    </dgm:pt>
    <dgm:pt modelId="{FECAB08B-D692-46AC-992F-F8CE935DBDBA}">
      <dgm:prSet/>
      <dgm:spPr/>
      <dgm:t>
        <a:bodyPr/>
        <a:lstStyle/>
        <a:p>
          <a:pPr rtl="0"/>
          <a:r>
            <a:rPr lang="en-US" dirty="0" err="1" smtClean="0"/>
            <a:t>Lingkar</a:t>
          </a:r>
          <a:r>
            <a:rPr lang="en-US" dirty="0" smtClean="0"/>
            <a:t> </a:t>
          </a:r>
          <a:r>
            <a:rPr lang="en-US" dirty="0" err="1" smtClean="0"/>
            <a:t>pinggang</a:t>
          </a:r>
          <a:endParaRPr lang="en-US" dirty="0"/>
        </a:p>
      </dgm:t>
    </dgm:pt>
    <dgm:pt modelId="{A8F2D28F-EC31-4BB8-9BF9-3109FFD79111}" type="parTrans" cxnId="{1DCDAFCF-206B-487B-874B-8E6174542471}">
      <dgm:prSet/>
      <dgm:spPr/>
      <dgm:t>
        <a:bodyPr/>
        <a:lstStyle/>
        <a:p>
          <a:endParaRPr lang="en-US"/>
        </a:p>
      </dgm:t>
    </dgm:pt>
    <dgm:pt modelId="{6FFDB2B8-8386-4585-9140-67A98E69A488}" type="sibTrans" cxnId="{1DCDAFCF-206B-487B-874B-8E6174542471}">
      <dgm:prSet/>
      <dgm:spPr/>
      <dgm:t>
        <a:bodyPr/>
        <a:lstStyle/>
        <a:p>
          <a:endParaRPr lang="en-US"/>
        </a:p>
      </dgm:t>
    </dgm:pt>
    <dgm:pt modelId="{63504219-1ED6-4764-881C-94D3EB386F0E}">
      <dgm:prSet/>
      <dgm:spPr/>
      <dgm:t>
        <a:bodyPr/>
        <a:lstStyle/>
        <a:p>
          <a:pPr rtl="0"/>
          <a:r>
            <a:rPr lang="en-US" dirty="0" smtClean="0"/>
            <a:t>&gt; 102 cm (♂), &gt; 88 cm (♀)</a:t>
          </a:r>
          <a:endParaRPr lang="en-US" dirty="0"/>
        </a:p>
      </dgm:t>
    </dgm:pt>
    <dgm:pt modelId="{E8710CF8-B5BE-4F6A-AFA7-8019CFACEA15}" type="parTrans" cxnId="{59D29DA1-D470-4A06-81BD-CFD4330D5657}">
      <dgm:prSet/>
      <dgm:spPr/>
      <dgm:t>
        <a:bodyPr/>
        <a:lstStyle/>
        <a:p>
          <a:endParaRPr lang="en-US"/>
        </a:p>
      </dgm:t>
    </dgm:pt>
    <dgm:pt modelId="{C9BDE727-931C-4B73-AB20-8C36AEDB1F82}" type="sibTrans" cxnId="{59D29DA1-D470-4A06-81BD-CFD4330D5657}">
      <dgm:prSet/>
      <dgm:spPr/>
      <dgm:t>
        <a:bodyPr/>
        <a:lstStyle/>
        <a:p>
          <a:endParaRPr lang="en-US"/>
        </a:p>
      </dgm:t>
    </dgm:pt>
    <dgm:pt modelId="{52B19723-B73E-486A-9F27-AAE19577B085}">
      <dgm:prSet/>
      <dgm:spPr/>
      <dgm:t>
        <a:bodyPr/>
        <a:lstStyle/>
        <a:p>
          <a:pPr rtl="0"/>
          <a:r>
            <a:rPr lang="en-US" dirty="0" err="1" smtClean="0"/>
            <a:t>Trigliserida</a:t>
          </a:r>
          <a:r>
            <a:rPr lang="en-US" dirty="0" smtClean="0"/>
            <a:t> ≥ 150 mg/dl</a:t>
          </a:r>
          <a:endParaRPr lang="en-US" dirty="0"/>
        </a:p>
      </dgm:t>
    </dgm:pt>
    <dgm:pt modelId="{ADCD9F3A-F150-4A22-BA45-3C8222511E89}" type="parTrans" cxnId="{60C5426F-E7AD-44CB-85A9-7B8651EEE1ED}">
      <dgm:prSet/>
      <dgm:spPr/>
      <dgm:t>
        <a:bodyPr/>
        <a:lstStyle/>
        <a:p>
          <a:endParaRPr lang="en-US"/>
        </a:p>
      </dgm:t>
    </dgm:pt>
    <dgm:pt modelId="{BDCA85C2-7CED-491C-935A-17702E80A447}" type="sibTrans" cxnId="{60C5426F-E7AD-44CB-85A9-7B8651EEE1ED}">
      <dgm:prSet/>
      <dgm:spPr/>
      <dgm:t>
        <a:bodyPr/>
        <a:lstStyle/>
        <a:p>
          <a:endParaRPr lang="en-US"/>
        </a:p>
      </dgm:t>
    </dgm:pt>
    <dgm:pt modelId="{1DFF581D-9B8D-4761-B108-B1EC883C83EA}">
      <dgm:prSet/>
      <dgm:spPr/>
      <dgm:t>
        <a:bodyPr/>
        <a:lstStyle/>
        <a:p>
          <a:pPr rtl="0"/>
          <a:r>
            <a:rPr lang="en-US" dirty="0" err="1" smtClean="0"/>
            <a:t>Kolesterol</a:t>
          </a:r>
          <a:r>
            <a:rPr lang="en-US" dirty="0" smtClean="0"/>
            <a:t> HDL </a:t>
          </a:r>
          <a:endParaRPr lang="en-US" dirty="0"/>
        </a:p>
      </dgm:t>
    </dgm:pt>
    <dgm:pt modelId="{587CCE93-0A71-4B10-8634-B35CF5D9617A}" type="parTrans" cxnId="{5D4CD184-05C8-4D9A-A75E-B364572BCFD8}">
      <dgm:prSet/>
      <dgm:spPr/>
      <dgm:t>
        <a:bodyPr/>
        <a:lstStyle/>
        <a:p>
          <a:endParaRPr lang="en-US"/>
        </a:p>
      </dgm:t>
    </dgm:pt>
    <dgm:pt modelId="{16CFB1BD-B54B-46DB-84F9-1AE9E0F18388}" type="sibTrans" cxnId="{5D4CD184-05C8-4D9A-A75E-B364572BCFD8}">
      <dgm:prSet/>
      <dgm:spPr/>
      <dgm:t>
        <a:bodyPr/>
        <a:lstStyle/>
        <a:p>
          <a:endParaRPr lang="en-US"/>
        </a:p>
      </dgm:t>
    </dgm:pt>
    <dgm:pt modelId="{2B291193-F145-4810-A23F-2D44A173A74E}">
      <dgm:prSet/>
      <dgm:spPr/>
      <dgm:t>
        <a:bodyPr/>
        <a:lstStyle/>
        <a:p>
          <a:pPr rtl="0"/>
          <a:r>
            <a:rPr lang="en-US" dirty="0" smtClean="0"/>
            <a:t>&lt; 40 mg/dl (♂), &lt; 50 mg/dl (♀)</a:t>
          </a:r>
          <a:endParaRPr lang="en-US" dirty="0"/>
        </a:p>
      </dgm:t>
    </dgm:pt>
    <dgm:pt modelId="{1911144C-2BEC-4E0A-BEA4-0870CA017D9E}" type="parTrans" cxnId="{72B22C9B-7227-41C3-B78B-187B915B7E47}">
      <dgm:prSet/>
      <dgm:spPr/>
      <dgm:t>
        <a:bodyPr/>
        <a:lstStyle/>
        <a:p>
          <a:endParaRPr lang="en-US"/>
        </a:p>
      </dgm:t>
    </dgm:pt>
    <dgm:pt modelId="{433FF9D8-F432-4BBE-A50A-35C109A945F3}" type="sibTrans" cxnId="{72B22C9B-7227-41C3-B78B-187B915B7E47}">
      <dgm:prSet/>
      <dgm:spPr/>
      <dgm:t>
        <a:bodyPr/>
        <a:lstStyle/>
        <a:p>
          <a:endParaRPr lang="en-US"/>
        </a:p>
      </dgm:t>
    </dgm:pt>
    <dgm:pt modelId="{9D6C86B3-52DF-41BE-8B3B-5A3CA7B6A17B}">
      <dgm:prSet/>
      <dgm:spPr/>
      <dgm:t>
        <a:bodyPr/>
        <a:lstStyle/>
        <a:p>
          <a:pPr rtl="0"/>
          <a:r>
            <a:rPr lang="en-US" dirty="0" err="1" smtClean="0"/>
            <a:t>Tekanan</a:t>
          </a:r>
          <a:r>
            <a:rPr lang="en-US" dirty="0" smtClean="0"/>
            <a:t> </a:t>
          </a:r>
          <a:r>
            <a:rPr lang="en-US" dirty="0" err="1" smtClean="0"/>
            <a:t>Darah</a:t>
          </a:r>
          <a:r>
            <a:rPr lang="en-US" dirty="0" smtClean="0"/>
            <a:t> ≥130/ ≥ 85 mmHg</a:t>
          </a:r>
          <a:endParaRPr lang="en-US" dirty="0"/>
        </a:p>
      </dgm:t>
    </dgm:pt>
    <dgm:pt modelId="{84DE59B1-8828-4DB9-AB08-D9A2B28E55C4}" type="parTrans" cxnId="{02B9BAAF-C25B-4BC5-A688-AE60AB321B24}">
      <dgm:prSet/>
      <dgm:spPr/>
      <dgm:t>
        <a:bodyPr/>
        <a:lstStyle/>
        <a:p>
          <a:endParaRPr lang="en-US"/>
        </a:p>
      </dgm:t>
    </dgm:pt>
    <dgm:pt modelId="{FA26A263-2024-4A09-B1FC-D9061DBEC502}" type="sibTrans" cxnId="{02B9BAAF-C25B-4BC5-A688-AE60AB321B24}">
      <dgm:prSet/>
      <dgm:spPr/>
      <dgm:t>
        <a:bodyPr/>
        <a:lstStyle/>
        <a:p>
          <a:endParaRPr lang="en-US"/>
        </a:p>
      </dgm:t>
    </dgm:pt>
    <dgm:pt modelId="{05C579C3-E29E-4B79-9EB5-BAF9896F22DD}">
      <dgm:prSet/>
      <dgm:spPr/>
      <dgm:t>
        <a:bodyPr/>
        <a:lstStyle/>
        <a:p>
          <a:pPr rtl="0"/>
          <a:r>
            <a:rPr lang="en-US" dirty="0" err="1" smtClean="0"/>
            <a:t>Glukosa</a:t>
          </a:r>
          <a:r>
            <a:rPr lang="en-US" dirty="0" smtClean="0"/>
            <a:t> </a:t>
          </a:r>
          <a:r>
            <a:rPr lang="en-US" dirty="0" err="1" smtClean="0"/>
            <a:t>Puasa</a:t>
          </a:r>
          <a:r>
            <a:rPr lang="en-US" dirty="0" smtClean="0"/>
            <a:t> ≥ 110 mg/dl (</a:t>
          </a:r>
          <a:r>
            <a:rPr lang="en-US" dirty="0" err="1" smtClean="0"/>
            <a:t>termasuk</a:t>
          </a:r>
          <a:r>
            <a:rPr lang="en-US" dirty="0" smtClean="0"/>
            <a:t> DM)</a:t>
          </a:r>
          <a:endParaRPr lang="en-US" dirty="0"/>
        </a:p>
      </dgm:t>
    </dgm:pt>
    <dgm:pt modelId="{F4F3F73F-99E2-4EF5-A931-B2FB51F5FACA}" type="parTrans" cxnId="{767C84E4-3E35-4594-90E8-2C1FE578E851}">
      <dgm:prSet/>
      <dgm:spPr/>
      <dgm:t>
        <a:bodyPr/>
        <a:lstStyle/>
        <a:p>
          <a:endParaRPr lang="en-US"/>
        </a:p>
      </dgm:t>
    </dgm:pt>
    <dgm:pt modelId="{D5DD7235-C032-4691-AB70-34F2FD743FFD}" type="sibTrans" cxnId="{767C84E4-3E35-4594-90E8-2C1FE578E851}">
      <dgm:prSet/>
      <dgm:spPr/>
      <dgm:t>
        <a:bodyPr/>
        <a:lstStyle/>
        <a:p>
          <a:endParaRPr lang="en-US"/>
        </a:p>
      </dgm:t>
    </dgm:pt>
    <dgm:pt modelId="{213F000F-D682-4C14-8F8F-0AD444A7D0FD}">
      <dgm:prSet/>
      <dgm:spPr/>
      <dgm:t>
        <a:bodyPr/>
        <a:lstStyle/>
        <a:p>
          <a:pPr rtl="0"/>
          <a:endParaRPr lang="en-US" dirty="0"/>
        </a:p>
      </dgm:t>
    </dgm:pt>
    <dgm:pt modelId="{9723D676-04BD-4330-BFA3-C50706822477}" type="parTrans" cxnId="{0563D794-3D9A-4067-A283-488A80A24856}">
      <dgm:prSet/>
      <dgm:spPr/>
      <dgm:t>
        <a:bodyPr/>
        <a:lstStyle/>
        <a:p>
          <a:endParaRPr lang="en-US"/>
        </a:p>
      </dgm:t>
    </dgm:pt>
    <dgm:pt modelId="{9ECB0DB6-8D7F-4077-BFB4-42D4C7590478}" type="sibTrans" cxnId="{0563D794-3D9A-4067-A283-488A80A24856}">
      <dgm:prSet/>
      <dgm:spPr/>
      <dgm:t>
        <a:bodyPr/>
        <a:lstStyle/>
        <a:p>
          <a:endParaRPr lang="en-US"/>
        </a:p>
      </dgm:t>
    </dgm:pt>
    <dgm:pt modelId="{8C3F2B28-F2AF-457A-A4A0-A3E59EE6903E}">
      <dgm:prSet/>
      <dgm:spPr/>
      <dgm:t>
        <a:bodyPr/>
        <a:lstStyle/>
        <a:p>
          <a:pPr rtl="0"/>
          <a:r>
            <a:rPr lang="en-US" dirty="0" err="1" smtClean="0"/>
            <a:t>Modifikasi</a:t>
          </a:r>
          <a:r>
            <a:rPr lang="en-US" dirty="0" smtClean="0"/>
            <a:t> (Makassar, 2002)</a:t>
          </a:r>
          <a:endParaRPr lang="en-US" dirty="0"/>
        </a:p>
      </dgm:t>
    </dgm:pt>
    <dgm:pt modelId="{840B2B0E-DB06-4989-BA21-A455D59B0F00}" type="parTrans" cxnId="{3322A33A-2E67-425D-9D4A-FF79E631BCF7}">
      <dgm:prSet/>
      <dgm:spPr/>
      <dgm:t>
        <a:bodyPr/>
        <a:lstStyle/>
        <a:p>
          <a:endParaRPr lang="en-US"/>
        </a:p>
      </dgm:t>
    </dgm:pt>
    <dgm:pt modelId="{8F6ACCDB-E97F-4AB3-B749-275672E9B706}" type="sibTrans" cxnId="{3322A33A-2E67-425D-9D4A-FF79E631BCF7}">
      <dgm:prSet/>
      <dgm:spPr/>
      <dgm:t>
        <a:bodyPr/>
        <a:lstStyle/>
        <a:p>
          <a:endParaRPr lang="en-US"/>
        </a:p>
      </dgm:t>
    </dgm:pt>
    <dgm:pt modelId="{B656B26B-4C36-492F-94A4-0C3BD06296E0}">
      <dgm:prSet/>
      <dgm:spPr/>
      <dgm:t>
        <a:bodyPr/>
        <a:lstStyle/>
        <a:p>
          <a:pPr rtl="0"/>
          <a:r>
            <a:rPr lang="en-US" dirty="0" smtClean="0"/>
            <a:t>О </a:t>
          </a:r>
          <a:r>
            <a:rPr lang="en-US" dirty="0" err="1" smtClean="0"/>
            <a:t>pinggang</a:t>
          </a:r>
          <a:r>
            <a:rPr lang="en-US" dirty="0" smtClean="0"/>
            <a:t> ≥ 90 cm (♂), ≥ 80 cm (♀) → Asia</a:t>
          </a:r>
          <a:endParaRPr lang="en-US" dirty="0"/>
        </a:p>
      </dgm:t>
    </dgm:pt>
    <dgm:pt modelId="{161DB86A-6F3F-48AE-8823-ADE0FB9AC5AE}" type="parTrans" cxnId="{24BD8519-9E17-47DE-B626-1357FFE84080}">
      <dgm:prSet/>
      <dgm:spPr/>
      <dgm:t>
        <a:bodyPr/>
        <a:lstStyle/>
        <a:p>
          <a:endParaRPr lang="en-US"/>
        </a:p>
      </dgm:t>
    </dgm:pt>
    <dgm:pt modelId="{C1C89107-67BB-448E-84C3-538A05F8E0E5}" type="sibTrans" cxnId="{24BD8519-9E17-47DE-B626-1357FFE84080}">
      <dgm:prSet/>
      <dgm:spPr/>
      <dgm:t>
        <a:bodyPr/>
        <a:lstStyle/>
        <a:p>
          <a:endParaRPr lang="en-US"/>
        </a:p>
      </dgm:t>
    </dgm:pt>
    <dgm:pt modelId="{D0F4EDE4-CDD5-4656-8E18-95743FB420F8}" type="pres">
      <dgm:prSet presAssocID="{4196B8B1-2CAB-4377-BC46-7F02C805587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2B9D2D2-C364-4C84-A111-09742900B4B5}" type="pres">
      <dgm:prSet presAssocID="{B051BF16-94A0-4B1B-850C-730EBA002D9A}" presName="circle1" presStyleLbl="node1" presStyleIdx="0" presStyleCnt="1" custScaleX="44967" custLinFactNeighborY="13270"/>
      <dgm:spPr/>
    </dgm:pt>
    <dgm:pt modelId="{027B0DEB-E0FF-4389-82ED-7A1621F3D8D9}" type="pres">
      <dgm:prSet presAssocID="{B051BF16-94A0-4B1B-850C-730EBA002D9A}" presName="space" presStyleCnt="0"/>
      <dgm:spPr/>
    </dgm:pt>
    <dgm:pt modelId="{FC834414-595A-487B-9BA7-5E023A1E4CF5}" type="pres">
      <dgm:prSet presAssocID="{B051BF16-94A0-4B1B-850C-730EBA002D9A}" presName="rect1" presStyleLbl="alignAcc1" presStyleIdx="0" presStyleCnt="1" custScaleX="124439" custLinFactNeighborX="-11745" custLinFactNeighborY="-14247"/>
      <dgm:spPr/>
    </dgm:pt>
    <dgm:pt modelId="{5D77727E-DE22-48C9-8EBA-D3700E31AA7D}" type="pres">
      <dgm:prSet presAssocID="{B051BF16-94A0-4B1B-850C-730EBA002D9A}" presName="rect1ParTx" presStyleLbl="alignAcc1" presStyleIdx="0" presStyleCnt="1">
        <dgm:presLayoutVars>
          <dgm:chMax val="1"/>
          <dgm:bulletEnabled val="1"/>
        </dgm:presLayoutVars>
      </dgm:prSet>
      <dgm:spPr/>
    </dgm:pt>
    <dgm:pt modelId="{4C7D56D9-FE27-41F5-B6B4-7C2D6F88CDA5}" type="pres">
      <dgm:prSet presAssocID="{B051BF16-94A0-4B1B-850C-730EBA002D9A}" presName="rect1ChTx" presStyleLbl="alignAcc1" presStyleIdx="0" presStyleCnt="1" custScaleX="118874" custLinFactNeighborX="-20008" custLinFactNeighborY="-15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22A33A-2E67-425D-9D4A-FF79E631BCF7}" srcId="{B051BF16-94A0-4B1B-850C-730EBA002D9A}" destId="{8C3F2B28-F2AF-457A-A4A0-A3E59EE6903E}" srcOrd="7" destOrd="0" parTransId="{840B2B0E-DB06-4989-BA21-A455D59B0F00}" sibTransId="{8F6ACCDB-E97F-4AB3-B749-275672E9B706}"/>
    <dgm:cxn modelId="{F8C777F1-EACF-4F59-98B0-464D0E1F3FE8}" type="presOf" srcId="{8C3F2B28-F2AF-457A-A4A0-A3E59EE6903E}" destId="{4C7D56D9-FE27-41F5-B6B4-7C2D6F88CDA5}" srcOrd="0" destOrd="9" presId="urn:microsoft.com/office/officeart/2005/8/layout/target3"/>
    <dgm:cxn modelId="{1DCDAFCF-206B-487B-874B-8E6174542471}" srcId="{B051BF16-94A0-4B1B-850C-730EBA002D9A}" destId="{FECAB08B-D692-46AC-992F-F8CE935DBDBA}" srcOrd="1" destOrd="0" parTransId="{A8F2D28F-EC31-4BB8-9BF9-3109FFD79111}" sibTransId="{6FFDB2B8-8386-4585-9140-67A98E69A488}"/>
    <dgm:cxn modelId="{24BD8519-9E17-47DE-B626-1357FFE84080}" srcId="{8C3F2B28-F2AF-457A-A4A0-A3E59EE6903E}" destId="{B656B26B-4C36-492F-94A4-0C3BD06296E0}" srcOrd="0" destOrd="0" parTransId="{161DB86A-6F3F-48AE-8823-ADE0FB9AC5AE}" sibTransId="{C1C89107-67BB-448E-84C3-538A05F8E0E5}"/>
    <dgm:cxn modelId="{5E4CBF3C-6321-434F-949B-CDDD66C28058}" type="presOf" srcId="{52B19723-B73E-486A-9F27-AAE19577B085}" destId="{4C7D56D9-FE27-41F5-B6B4-7C2D6F88CDA5}" srcOrd="0" destOrd="3" presId="urn:microsoft.com/office/officeart/2005/8/layout/target3"/>
    <dgm:cxn modelId="{8E0EE4A3-1C15-42B4-89B7-8B161F1BD509}" srcId="{4196B8B1-2CAB-4377-BC46-7F02C8055870}" destId="{B051BF16-94A0-4B1B-850C-730EBA002D9A}" srcOrd="0" destOrd="0" parTransId="{E9019EDF-ACA5-4D0F-BE61-236A97CCF991}" sibTransId="{D3AE8F15-B921-44F3-A745-61BA444300D1}"/>
    <dgm:cxn modelId="{72B22C9B-7227-41C3-B78B-187B915B7E47}" srcId="{1DFF581D-9B8D-4761-B108-B1EC883C83EA}" destId="{2B291193-F145-4810-A23F-2D44A173A74E}" srcOrd="0" destOrd="0" parTransId="{1911144C-2BEC-4E0A-BEA4-0870CA017D9E}" sibTransId="{433FF9D8-F432-4BBE-A50A-35C109A945F3}"/>
    <dgm:cxn modelId="{59D29DA1-D470-4A06-81BD-CFD4330D5657}" srcId="{FECAB08B-D692-46AC-992F-F8CE935DBDBA}" destId="{63504219-1ED6-4764-881C-94D3EB386F0E}" srcOrd="0" destOrd="0" parTransId="{E8710CF8-B5BE-4F6A-AFA7-8019CFACEA15}" sibTransId="{C9BDE727-931C-4B73-AB20-8C36AEDB1F82}"/>
    <dgm:cxn modelId="{767C84E4-3E35-4594-90E8-2C1FE578E851}" srcId="{B051BF16-94A0-4B1B-850C-730EBA002D9A}" destId="{05C579C3-E29E-4B79-9EB5-BAF9896F22DD}" srcOrd="5" destOrd="0" parTransId="{F4F3F73F-99E2-4EF5-A931-B2FB51F5FACA}" sibTransId="{D5DD7235-C032-4691-AB70-34F2FD743FFD}"/>
    <dgm:cxn modelId="{7DE7B94F-4AE6-4BF5-A40F-3C8FCB1D6EAC}" type="presOf" srcId="{2B291193-F145-4810-A23F-2D44A173A74E}" destId="{4C7D56D9-FE27-41F5-B6B4-7C2D6F88CDA5}" srcOrd="0" destOrd="5" presId="urn:microsoft.com/office/officeart/2005/8/layout/target3"/>
    <dgm:cxn modelId="{2339B630-8BFB-4D80-85C4-9C4C450CE8FB}" type="presOf" srcId="{9D6C86B3-52DF-41BE-8B3B-5A3CA7B6A17B}" destId="{4C7D56D9-FE27-41F5-B6B4-7C2D6F88CDA5}" srcOrd="0" destOrd="6" presId="urn:microsoft.com/office/officeart/2005/8/layout/target3"/>
    <dgm:cxn modelId="{039CDEB8-FCC4-4E24-8D65-EC47C3777957}" type="presOf" srcId="{25E415F6-D912-4420-9758-14FECCCD5A9D}" destId="{4C7D56D9-FE27-41F5-B6B4-7C2D6F88CDA5}" srcOrd="0" destOrd="0" presId="urn:microsoft.com/office/officeart/2005/8/layout/target3"/>
    <dgm:cxn modelId="{DDE52167-5B55-4AA9-A4C7-305CB8443220}" type="presOf" srcId="{213F000F-D682-4C14-8F8F-0AD444A7D0FD}" destId="{4C7D56D9-FE27-41F5-B6B4-7C2D6F88CDA5}" srcOrd="0" destOrd="8" presId="urn:microsoft.com/office/officeart/2005/8/layout/target3"/>
    <dgm:cxn modelId="{0563D794-3D9A-4067-A283-488A80A24856}" srcId="{B051BF16-94A0-4B1B-850C-730EBA002D9A}" destId="{213F000F-D682-4C14-8F8F-0AD444A7D0FD}" srcOrd="6" destOrd="0" parTransId="{9723D676-04BD-4330-BFA3-C50706822477}" sibTransId="{9ECB0DB6-8D7F-4077-BFB4-42D4C7590478}"/>
    <dgm:cxn modelId="{2044AD52-AB82-4C19-9486-0D6B14490BBB}" type="presOf" srcId="{63504219-1ED6-4764-881C-94D3EB386F0E}" destId="{4C7D56D9-FE27-41F5-B6B4-7C2D6F88CDA5}" srcOrd="0" destOrd="2" presId="urn:microsoft.com/office/officeart/2005/8/layout/target3"/>
    <dgm:cxn modelId="{D643C918-0DFE-4ED2-87D5-D60EA1D14903}" type="presOf" srcId="{4196B8B1-2CAB-4377-BC46-7F02C8055870}" destId="{D0F4EDE4-CDD5-4656-8E18-95743FB420F8}" srcOrd="0" destOrd="0" presId="urn:microsoft.com/office/officeart/2005/8/layout/target3"/>
    <dgm:cxn modelId="{7DB0320D-0DE8-403B-9AE3-C077FF5F3375}" type="presOf" srcId="{05C579C3-E29E-4B79-9EB5-BAF9896F22DD}" destId="{4C7D56D9-FE27-41F5-B6B4-7C2D6F88CDA5}" srcOrd="0" destOrd="7" presId="urn:microsoft.com/office/officeart/2005/8/layout/target3"/>
    <dgm:cxn modelId="{D76DF0AF-038E-4C8F-8CAF-415B6FBBCDFF}" type="presOf" srcId="{B656B26B-4C36-492F-94A4-0C3BD06296E0}" destId="{4C7D56D9-FE27-41F5-B6B4-7C2D6F88CDA5}" srcOrd="0" destOrd="10" presId="urn:microsoft.com/office/officeart/2005/8/layout/target3"/>
    <dgm:cxn modelId="{02B9BAAF-C25B-4BC5-A688-AE60AB321B24}" srcId="{B051BF16-94A0-4B1B-850C-730EBA002D9A}" destId="{9D6C86B3-52DF-41BE-8B3B-5A3CA7B6A17B}" srcOrd="4" destOrd="0" parTransId="{84DE59B1-8828-4DB9-AB08-D9A2B28E55C4}" sibTransId="{FA26A263-2024-4A09-B1FC-D9061DBEC502}"/>
    <dgm:cxn modelId="{03697242-3C11-408A-A036-D53D38E80149}" type="presOf" srcId="{1DFF581D-9B8D-4761-B108-B1EC883C83EA}" destId="{4C7D56D9-FE27-41F5-B6B4-7C2D6F88CDA5}" srcOrd="0" destOrd="4" presId="urn:microsoft.com/office/officeart/2005/8/layout/target3"/>
    <dgm:cxn modelId="{60C5426F-E7AD-44CB-85A9-7B8651EEE1ED}" srcId="{B051BF16-94A0-4B1B-850C-730EBA002D9A}" destId="{52B19723-B73E-486A-9F27-AAE19577B085}" srcOrd="2" destOrd="0" parTransId="{ADCD9F3A-F150-4A22-BA45-3C8222511E89}" sibTransId="{BDCA85C2-7CED-491C-935A-17702E80A447}"/>
    <dgm:cxn modelId="{328B1A4D-FD3B-4440-8481-2467470AA8DE}" type="presOf" srcId="{B051BF16-94A0-4B1B-850C-730EBA002D9A}" destId="{5D77727E-DE22-48C9-8EBA-D3700E31AA7D}" srcOrd="1" destOrd="0" presId="urn:microsoft.com/office/officeart/2005/8/layout/target3"/>
    <dgm:cxn modelId="{5D4CD184-05C8-4D9A-A75E-B364572BCFD8}" srcId="{B051BF16-94A0-4B1B-850C-730EBA002D9A}" destId="{1DFF581D-9B8D-4761-B108-B1EC883C83EA}" srcOrd="3" destOrd="0" parTransId="{587CCE93-0A71-4B10-8634-B35CF5D9617A}" sibTransId="{16CFB1BD-B54B-46DB-84F9-1AE9E0F18388}"/>
    <dgm:cxn modelId="{DA8809F3-FE4A-4D48-AEF7-CF5789DD08EE}" srcId="{B051BF16-94A0-4B1B-850C-730EBA002D9A}" destId="{25E415F6-D912-4420-9758-14FECCCD5A9D}" srcOrd="0" destOrd="0" parTransId="{2289F27B-8964-4390-996C-27911603C50F}" sibTransId="{FDD6C302-0F5C-4DE5-9506-75820A4AD8EA}"/>
    <dgm:cxn modelId="{FC527272-D6FE-470E-B5C5-76D4D3B2FF34}" type="presOf" srcId="{FECAB08B-D692-46AC-992F-F8CE935DBDBA}" destId="{4C7D56D9-FE27-41F5-B6B4-7C2D6F88CDA5}" srcOrd="0" destOrd="1" presId="urn:microsoft.com/office/officeart/2005/8/layout/target3"/>
    <dgm:cxn modelId="{22B7148E-478F-412F-8D31-76559AC8DCA8}" type="presOf" srcId="{B051BF16-94A0-4B1B-850C-730EBA002D9A}" destId="{FC834414-595A-487B-9BA7-5E023A1E4CF5}" srcOrd="0" destOrd="0" presId="urn:microsoft.com/office/officeart/2005/8/layout/target3"/>
    <dgm:cxn modelId="{3B7F0C05-A05F-4D6F-B4C1-C7613EC58CDF}" type="presParOf" srcId="{D0F4EDE4-CDD5-4656-8E18-95743FB420F8}" destId="{B2B9D2D2-C364-4C84-A111-09742900B4B5}" srcOrd="0" destOrd="0" presId="urn:microsoft.com/office/officeart/2005/8/layout/target3"/>
    <dgm:cxn modelId="{44391D8C-B296-49ED-9C86-0E53332174BA}" type="presParOf" srcId="{D0F4EDE4-CDD5-4656-8E18-95743FB420F8}" destId="{027B0DEB-E0FF-4389-82ED-7A1621F3D8D9}" srcOrd="1" destOrd="0" presId="urn:microsoft.com/office/officeart/2005/8/layout/target3"/>
    <dgm:cxn modelId="{CBB3A46D-DB1B-4DAE-97B4-BCA3E81A6C5A}" type="presParOf" srcId="{D0F4EDE4-CDD5-4656-8E18-95743FB420F8}" destId="{FC834414-595A-487B-9BA7-5E023A1E4CF5}" srcOrd="2" destOrd="0" presId="urn:microsoft.com/office/officeart/2005/8/layout/target3"/>
    <dgm:cxn modelId="{FF6DBEB5-51EA-411B-BDBD-BF4AE8DBB3C4}" type="presParOf" srcId="{D0F4EDE4-CDD5-4656-8E18-95743FB420F8}" destId="{5D77727E-DE22-48C9-8EBA-D3700E31AA7D}" srcOrd="3" destOrd="0" presId="urn:microsoft.com/office/officeart/2005/8/layout/target3"/>
    <dgm:cxn modelId="{7A90868E-8195-4396-A2A8-BF37356ECD4C}" type="presParOf" srcId="{D0F4EDE4-CDD5-4656-8E18-95743FB420F8}" destId="{4C7D56D9-FE27-41F5-B6B4-7C2D6F88CDA5}" srcOrd="4" destOrd="0" presId="urn:microsoft.com/office/officeart/2005/8/layout/targe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7B119D-AFE8-4EFB-BF40-C3554EE3449B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D9BA89-9BE2-47E8-8AAA-0D03AE888915}">
      <dgm:prSet/>
      <dgm:spPr/>
      <dgm:t>
        <a:bodyPr/>
        <a:lstStyle/>
        <a:p>
          <a:pPr rtl="0"/>
          <a:r>
            <a:rPr lang="en-US" b="1" i="1" dirty="0" smtClean="0">
              <a:solidFill>
                <a:schemeClr val="tx1"/>
              </a:solidFill>
            </a:rPr>
            <a:t>International Diabetes Federation </a:t>
          </a:r>
          <a:r>
            <a:rPr lang="en-US" b="1" dirty="0" smtClean="0">
              <a:solidFill>
                <a:schemeClr val="tx1"/>
              </a:solidFill>
            </a:rPr>
            <a:t>(IDF) 2005</a:t>
          </a:r>
          <a:endParaRPr lang="en-US" b="1" dirty="0">
            <a:solidFill>
              <a:schemeClr val="tx1"/>
            </a:solidFill>
          </a:endParaRPr>
        </a:p>
      </dgm:t>
    </dgm:pt>
    <dgm:pt modelId="{B2CEBD4B-9BAD-4CB5-A9E8-5746FDF40732}" type="parTrans" cxnId="{C2B4156A-A20B-4007-A951-8B7AFC139F6D}">
      <dgm:prSet/>
      <dgm:spPr/>
      <dgm:t>
        <a:bodyPr/>
        <a:lstStyle/>
        <a:p>
          <a:endParaRPr lang="en-US"/>
        </a:p>
      </dgm:t>
    </dgm:pt>
    <dgm:pt modelId="{874D6256-28E2-44B2-BCFC-42E7C4DAC79D}" type="sibTrans" cxnId="{C2B4156A-A20B-4007-A951-8B7AFC139F6D}">
      <dgm:prSet/>
      <dgm:spPr/>
      <dgm:t>
        <a:bodyPr/>
        <a:lstStyle/>
        <a:p>
          <a:endParaRPr lang="en-US"/>
        </a:p>
      </dgm:t>
    </dgm:pt>
    <dgm:pt modelId="{2EF65FA0-390E-4D07-89A0-610E259E94BD}">
      <dgm:prSet/>
      <dgm:spPr/>
      <dgm:t>
        <a:bodyPr/>
        <a:lstStyle/>
        <a:p>
          <a:pPr rtl="0"/>
          <a:r>
            <a:rPr lang="en-US" b="1" dirty="0" err="1" smtClean="0"/>
            <a:t>Obesitas</a:t>
          </a:r>
          <a:r>
            <a:rPr lang="en-US" b="1" dirty="0" smtClean="0"/>
            <a:t> </a:t>
          </a:r>
          <a:r>
            <a:rPr lang="en-US" b="1" dirty="0" err="1" smtClean="0"/>
            <a:t>sentral</a:t>
          </a:r>
          <a:r>
            <a:rPr lang="en-US" b="1" dirty="0" smtClean="0"/>
            <a:t> / </a:t>
          </a:r>
          <a:r>
            <a:rPr lang="en-US" b="1" dirty="0" err="1" smtClean="0"/>
            <a:t>lingkar</a:t>
          </a:r>
          <a:r>
            <a:rPr lang="en-US" b="1" dirty="0" smtClean="0"/>
            <a:t> </a:t>
          </a:r>
          <a:r>
            <a:rPr lang="en-US" b="1" dirty="0" err="1" smtClean="0"/>
            <a:t>pinggang</a:t>
          </a:r>
          <a:r>
            <a:rPr lang="en-US" b="1" dirty="0" smtClean="0"/>
            <a:t> ↑ </a:t>
          </a:r>
          <a:r>
            <a:rPr lang="en-US" b="1" dirty="0" err="1" smtClean="0"/>
            <a:t>sesuai</a:t>
          </a:r>
          <a:r>
            <a:rPr lang="en-US" b="1" dirty="0" smtClean="0"/>
            <a:t> </a:t>
          </a:r>
          <a:r>
            <a:rPr lang="en-US" b="1" dirty="0" err="1" smtClean="0"/>
            <a:t>populasi</a:t>
          </a:r>
          <a:r>
            <a:rPr lang="en-US" b="1" dirty="0" smtClean="0"/>
            <a:t> (+ 2 </a:t>
          </a:r>
          <a:r>
            <a:rPr lang="en-US" b="1" dirty="0" err="1" smtClean="0"/>
            <a:t>kriteria</a:t>
          </a:r>
          <a:r>
            <a:rPr lang="en-US" b="1" dirty="0" smtClean="0"/>
            <a:t> </a:t>
          </a:r>
          <a:r>
            <a:rPr lang="en-US" b="1" dirty="0" err="1" smtClean="0"/>
            <a:t>berikut</a:t>
          </a:r>
          <a:r>
            <a:rPr lang="en-US" b="1" dirty="0" smtClean="0"/>
            <a:t>) :</a:t>
          </a:r>
          <a:endParaRPr lang="en-US" dirty="0"/>
        </a:p>
      </dgm:t>
    </dgm:pt>
    <dgm:pt modelId="{CD1280F1-70FD-42C0-8B13-74713B9F20F6}" type="parTrans" cxnId="{3C50E031-433F-435C-B318-F3AB3683EC39}">
      <dgm:prSet/>
      <dgm:spPr/>
      <dgm:t>
        <a:bodyPr/>
        <a:lstStyle/>
        <a:p>
          <a:endParaRPr lang="en-US"/>
        </a:p>
      </dgm:t>
    </dgm:pt>
    <dgm:pt modelId="{92FD6265-7BD8-4FA4-8347-5724DD03A524}" type="sibTrans" cxnId="{3C50E031-433F-435C-B318-F3AB3683EC39}">
      <dgm:prSet/>
      <dgm:spPr/>
      <dgm:t>
        <a:bodyPr/>
        <a:lstStyle/>
        <a:p>
          <a:endParaRPr lang="en-US"/>
        </a:p>
      </dgm:t>
    </dgm:pt>
    <dgm:pt modelId="{4C8B827C-15F8-4053-82B7-4C4B91234D80}">
      <dgm:prSet/>
      <dgm:spPr/>
      <dgm:t>
        <a:bodyPr/>
        <a:lstStyle/>
        <a:p>
          <a:pPr rtl="0"/>
          <a:r>
            <a:rPr lang="en-US" dirty="0" err="1" smtClean="0"/>
            <a:t>Trigliserida</a:t>
          </a:r>
          <a:r>
            <a:rPr lang="en-US" dirty="0" smtClean="0"/>
            <a:t> ≥ 150 mg/dl (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dlm</a:t>
          </a:r>
          <a:r>
            <a:rPr lang="en-US" dirty="0" smtClean="0"/>
            <a:t> </a:t>
          </a:r>
          <a:r>
            <a:rPr lang="en-US" dirty="0" err="1" smtClean="0"/>
            <a:t>pengobatan</a:t>
          </a:r>
          <a:r>
            <a:rPr lang="en-US" dirty="0" smtClean="0"/>
            <a:t>)</a:t>
          </a:r>
          <a:endParaRPr lang="en-US" dirty="0"/>
        </a:p>
      </dgm:t>
    </dgm:pt>
    <dgm:pt modelId="{2E726212-64EE-4B2F-853B-7FBA8E0891A9}" type="parTrans" cxnId="{2DFD24DE-7DE1-49D7-BECD-DB8F6B70833A}">
      <dgm:prSet/>
      <dgm:spPr/>
      <dgm:t>
        <a:bodyPr/>
        <a:lstStyle/>
        <a:p>
          <a:endParaRPr lang="en-US"/>
        </a:p>
      </dgm:t>
    </dgm:pt>
    <dgm:pt modelId="{289E033E-495E-4E8B-AF2E-815CCFE96B95}" type="sibTrans" cxnId="{2DFD24DE-7DE1-49D7-BECD-DB8F6B70833A}">
      <dgm:prSet/>
      <dgm:spPr/>
      <dgm:t>
        <a:bodyPr/>
        <a:lstStyle/>
        <a:p>
          <a:endParaRPr lang="en-US"/>
        </a:p>
      </dgm:t>
    </dgm:pt>
    <dgm:pt modelId="{D29B3B6F-E30E-4F1F-B778-7E8D3FE4499D}">
      <dgm:prSet/>
      <dgm:spPr/>
      <dgm:t>
        <a:bodyPr/>
        <a:lstStyle/>
        <a:p>
          <a:pPr rtl="0"/>
          <a:r>
            <a:rPr lang="en-US" dirty="0" err="1" smtClean="0"/>
            <a:t>Kolesterol</a:t>
          </a:r>
          <a:r>
            <a:rPr lang="en-US" dirty="0" smtClean="0"/>
            <a:t> HDL &lt; 40 mg/dl (♂) </a:t>
          </a:r>
          <a:r>
            <a:rPr lang="en-US" dirty="0" err="1" smtClean="0"/>
            <a:t>atau</a:t>
          </a:r>
          <a:r>
            <a:rPr lang="en-US" dirty="0" smtClean="0"/>
            <a:t> &lt; 50 mg/dl (♀),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dlm</a:t>
          </a:r>
          <a:r>
            <a:rPr lang="en-US" dirty="0" smtClean="0"/>
            <a:t> </a:t>
          </a:r>
          <a:r>
            <a:rPr lang="en-US" dirty="0" err="1" smtClean="0"/>
            <a:t>pengobatan</a:t>
          </a:r>
          <a:r>
            <a:rPr lang="en-US" dirty="0" smtClean="0"/>
            <a:t> </a:t>
          </a:r>
          <a:endParaRPr lang="en-US" dirty="0"/>
        </a:p>
      </dgm:t>
    </dgm:pt>
    <dgm:pt modelId="{8BB8B6E9-FADE-4376-B9BD-CFB3904286BC}" type="parTrans" cxnId="{5399C282-A2E7-4258-85E8-909841C9E366}">
      <dgm:prSet/>
      <dgm:spPr/>
      <dgm:t>
        <a:bodyPr/>
        <a:lstStyle/>
        <a:p>
          <a:endParaRPr lang="en-US"/>
        </a:p>
      </dgm:t>
    </dgm:pt>
    <dgm:pt modelId="{CAB04919-B79F-4CA3-84ED-D75CAE54DA0F}" type="sibTrans" cxnId="{5399C282-A2E7-4258-85E8-909841C9E366}">
      <dgm:prSet/>
      <dgm:spPr/>
      <dgm:t>
        <a:bodyPr/>
        <a:lstStyle/>
        <a:p>
          <a:endParaRPr lang="en-US"/>
        </a:p>
      </dgm:t>
    </dgm:pt>
    <dgm:pt modelId="{9322B2B5-6099-4B34-B2E4-F26BED6F5780}">
      <dgm:prSet/>
      <dgm:spPr/>
      <dgm:t>
        <a:bodyPr/>
        <a:lstStyle/>
        <a:p>
          <a:pPr rtl="0"/>
          <a:r>
            <a:rPr lang="en-US" dirty="0" err="1" smtClean="0"/>
            <a:t>Tekanan</a:t>
          </a:r>
          <a:r>
            <a:rPr lang="en-US" dirty="0" smtClean="0"/>
            <a:t> </a:t>
          </a:r>
          <a:r>
            <a:rPr lang="en-US" dirty="0" err="1" smtClean="0"/>
            <a:t>Darah</a:t>
          </a:r>
          <a:r>
            <a:rPr lang="en-US" dirty="0" smtClean="0"/>
            <a:t> ≥ 130 / ≥ 85 mmHg (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dlm</a:t>
          </a:r>
          <a:r>
            <a:rPr lang="en-US" dirty="0" smtClean="0"/>
            <a:t> </a:t>
          </a:r>
          <a:r>
            <a:rPr lang="en-US" dirty="0" err="1" smtClean="0"/>
            <a:t>pengobatan</a:t>
          </a:r>
          <a:r>
            <a:rPr lang="en-US" dirty="0" smtClean="0"/>
            <a:t>)</a:t>
          </a:r>
          <a:endParaRPr lang="en-US" dirty="0"/>
        </a:p>
      </dgm:t>
    </dgm:pt>
    <dgm:pt modelId="{840D44D9-BE4E-48C2-B6EF-2F6341BC0E77}" type="parTrans" cxnId="{1048B967-6860-4395-9638-4F1548DF6B00}">
      <dgm:prSet/>
      <dgm:spPr/>
      <dgm:t>
        <a:bodyPr/>
        <a:lstStyle/>
        <a:p>
          <a:endParaRPr lang="en-US"/>
        </a:p>
      </dgm:t>
    </dgm:pt>
    <dgm:pt modelId="{41A50A90-197E-4870-9844-285AC8262538}" type="sibTrans" cxnId="{1048B967-6860-4395-9638-4F1548DF6B00}">
      <dgm:prSet/>
      <dgm:spPr/>
      <dgm:t>
        <a:bodyPr/>
        <a:lstStyle/>
        <a:p>
          <a:endParaRPr lang="en-US"/>
        </a:p>
      </dgm:t>
    </dgm:pt>
    <dgm:pt modelId="{1BF12FC9-5531-4010-AE40-64F063564F80}">
      <dgm:prSet/>
      <dgm:spPr/>
      <dgm:t>
        <a:bodyPr/>
        <a:lstStyle/>
        <a:p>
          <a:pPr rtl="0"/>
          <a:r>
            <a:rPr lang="en-US" dirty="0" err="1" smtClean="0"/>
            <a:t>Glukosa</a:t>
          </a:r>
          <a:r>
            <a:rPr lang="en-US" dirty="0" smtClean="0"/>
            <a:t> </a:t>
          </a:r>
          <a:r>
            <a:rPr lang="en-US" dirty="0" err="1" smtClean="0"/>
            <a:t>Darah</a:t>
          </a:r>
          <a:r>
            <a:rPr lang="en-US" dirty="0" smtClean="0"/>
            <a:t> </a:t>
          </a:r>
          <a:r>
            <a:rPr lang="en-US" dirty="0" err="1" smtClean="0"/>
            <a:t>Puasa</a:t>
          </a:r>
          <a:r>
            <a:rPr lang="en-US" dirty="0" smtClean="0"/>
            <a:t> ≥ 100 mg/dl (</a:t>
          </a:r>
          <a:r>
            <a:rPr lang="en-US" dirty="0" err="1" smtClean="0"/>
            <a:t>termasuk</a:t>
          </a:r>
          <a:r>
            <a:rPr lang="en-US" dirty="0" smtClean="0"/>
            <a:t> DM)</a:t>
          </a:r>
          <a:endParaRPr lang="en-US" dirty="0"/>
        </a:p>
      </dgm:t>
    </dgm:pt>
    <dgm:pt modelId="{711CE2C6-B7F4-444A-9C03-0E58EFA24F7D}" type="parTrans" cxnId="{FE5926C4-34CB-475F-9A28-1458F0F85870}">
      <dgm:prSet/>
      <dgm:spPr/>
      <dgm:t>
        <a:bodyPr/>
        <a:lstStyle/>
        <a:p>
          <a:endParaRPr lang="en-US"/>
        </a:p>
      </dgm:t>
    </dgm:pt>
    <dgm:pt modelId="{9CF8860B-4DEB-4501-A8E1-EE37C71B9C62}" type="sibTrans" cxnId="{FE5926C4-34CB-475F-9A28-1458F0F85870}">
      <dgm:prSet/>
      <dgm:spPr/>
      <dgm:t>
        <a:bodyPr/>
        <a:lstStyle/>
        <a:p>
          <a:endParaRPr lang="en-US"/>
        </a:p>
      </dgm:t>
    </dgm:pt>
    <dgm:pt modelId="{7954577B-1377-4B1A-A635-8F93902C2831}">
      <dgm:prSet/>
      <dgm:spPr/>
      <dgm:t>
        <a:bodyPr/>
        <a:lstStyle/>
        <a:p>
          <a:pPr rtl="0"/>
          <a:endParaRPr lang="en-US" dirty="0"/>
        </a:p>
      </dgm:t>
    </dgm:pt>
    <dgm:pt modelId="{E93C07D0-8BA5-4ADC-9E2B-A16C10420FDB}" type="parTrans" cxnId="{56DCF4FF-EC42-4B97-BBAE-E0A87C26F217}">
      <dgm:prSet/>
      <dgm:spPr/>
      <dgm:t>
        <a:bodyPr/>
        <a:lstStyle/>
        <a:p>
          <a:endParaRPr lang="en-US"/>
        </a:p>
      </dgm:t>
    </dgm:pt>
    <dgm:pt modelId="{6C86C897-7C23-4796-B4A8-A877E0887DB4}" type="sibTrans" cxnId="{56DCF4FF-EC42-4B97-BBAE-E0A87C26F217}">
      <dgm:prSet/>
      <dgm:spPr/>
      <dgm:t>
        <a:bodyPr/>
        <a:lstStyle/>
        <a:p>
          <a:endParaRPr lang="en-US"/>
        </a:p>
      </dgm:t>
    </dgm:pt>
    <dgm:pt modelId="{CBCF6487-3E81-4669-9EDE-A807FF5E6379}" type="pres">
      <dgm:prSet presAssocID="{F27B119D-AFE8-4EFB-BF40-C3554EE3449B}" presName="Name0" presStyleCnt="0">
        <dgm:presLayoutVars>
          <dgm:dir/>
          <dgm:animLvl val="lvl"/>
          <dgm:resizeHandles val="exact"/>
        </dgm:presLayoutVars>
      </dgm:prSet>
      <dgm:spPr/>
    </dgm:pt>
    <dgm:pt modelId="{82E8CA1A-3E57-4382-B9B5-11C656275A6B}" type="pres">
      <dgm:prSet presAssocID="{B9D9BA89-9BE2-47E8-8AAA-0D03AE888915}" presName="composite" presStyleCnt="0"/>
      <dgm:spPr/>
    </dgm:pt>
    <dgm:pt modelId="{2A4D9DC2-0ACD-48E0-ADB1-44B2746609FA}" type="pres">
      <dgm:prSet presAssocID="{B9D9BA89-9BE2-47E8-8AAA-0D03AE88891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FF6860EB-9210-4BEE-BFBE-5F75A9990F25}" type="pres">
      <dgm:prSet presAssocID="{B9D9BA89-9BE2-47E8-8AAA-0D03AE888915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3C50E031-433F-435C-B318-F3AB3683EC39}" srcId="{B9D9BA89-9BE2-47E8-8AAA-0D03AE888915}" destId="{2EF65FA0-390E-4D07-89A0-610E259E94BD}" srcOrd="0" destOrd="0" parTransId="{CD1280F1-70FD-42C0-8B13-74713B9F20F6}" sibTransId="{92FD6265-7BD8-4FA4-8347-5724DD03A524}"/>
    <dgm:cxn modelId="{1A0DD807-9195-4C54-A854-4CB4EEEAC8E3}" type="presOf" srcId="{1BF12FC9-5531-4010-AE40-64F063564F80}" destId="{FF6860EB-9210-4BEE-BFBE-5F75A9990F25}" srcOrd="0" destOrd="4" presId="urn:microsoft.com/office/officeart/2005/8/layout/hList1"/>
    <dgm:cxn modelId="{B3E3B033-195A-435C-958E-A0F9511F640E}" type="presOf" srcId="{9322B2B5-6099-4B34-B2E4-F26BED6F5780}" destId="{FF6860EB-9210-4BEE-BFBE-5F75A9990F25}" srcOrd="0" destOrd="3" presId="urn:microsoft.com/office/officeart/2005/8/layout/hList1"/>
    <dgm:cxn modelId="{2DFD24DE-7DE1-49D7-BECD-DB8F6B70833A}" srcId="{B9D9BA89-9BE2-47E8-8AAA-0D03AE888915}" destId="{4C8B827C-15F8-4053-82B7-4C4B91234D80}" srcOrd="1" destOrd="0" parTransId="{2E726212-64EE-4B2F-853B-7FBA8E0891A9}" sibTransId="{289E033E-495E-4E8B-AF2E-815CCFE96B95}"/>
    <dgm:cxn modelId="{5399C282-A2E7-4258-85E8-909841C9E366}" srcId="{B9D9BA89-9BE2-47E8-8AAA-0D03AE888915}" destId="{D29B3B6F-E30E-4F1F-B778-7E8D3FE4499D}" srcOrd="2" destOrd="0" parTransId="{8BB8B6E9-FADE-4376-B9BD-CFB3904286BC}" sibTransId="{CAB04919-B79F-4CA3-84ED-D75CAE54DA0F}"/>
    <dgm:cxn modelId="{B538ED47-2EC1-4F15-BA83-FB9D970C27C1}" type="presOf" srcId="{4C8B827C-15F8-4053-82B7-4C4B91234D80}" destId="{FF6860EB-9210-4BEE-BFBE-5F75A9990F25}" srcOrd="0" destOrd="1" presId="urn:microsoft.com/office/officeart/2005/8/layout/hList1"/>
    <dgm:cxn modelId="{FE5926C4-34CB-475F-9A28-1458F0F85870}" srcId="{B9D9BA89-9BE2-47E8-8AAA-0D03AE888915}" destId="{1BF12FC9-5531-4010-AE40-64F063564F80}" srcOrd="4" destOrd="0" parTransId="{711CE2C6-B7F4-444A-9C03-0E58EFA24F7D}" sibTransId="{9CF8860B-4DEB-4501-A8E1-EE37C71B9C62}"/>
    <dgm:cxn modelId="{B64ADBA8-BE22-4BBE-BFB9-0379CF355555}" type="presOf" srcId="{D29B3B6F-E30E-4F1F-B778-7E8D3FE4499D}" destId="{FF6860EB-9210-4BEE-BFBE-5F75A9990F25}" srcOrd="0" destOrd="2" presId="urn:microsoft.com/office/officeart/2005/8/layout/hList1"/>
    <dgm:cxn modelId="{C2B4156A-A20B-4007-A951-8B7AFC139F6D}" srcId="{F27B119D-AFE8-4EFB-BF40-C3554EE3449B}" destId="{B9D9BA89-9BE2-47E8-8AAA-0D03AE888915}" srcOrd="0" destOrd="0" parTransId="{B2CEBD4B-9BAD-4CB5-A9E8-5746FDF40732}" sibTransId="{874D6256-28E2-44B2-BCFC-42E7C4DAC79D}"/>
    <dgm:cxn modelId="{1048B967-6860-4395-9638-4F1548DF6B00}" srcId="{B9D9BA89-9BE2-47E8-8AAA-0D03AE888915}" destId="{9322B2B5-6099-4B34-B2E4-F26BED6F5780}" srcOrd="3" destOrd="0" parTransId="{840D44D9-BE4E-48C2-B6EF-2F6341BC0E77}" sibTransId="{41A50A90-197E-4870-9844-285AC8262538}"/>
    <dgm:cxn modelId="{DC12FED2-D26B-4FD8-89FE-A90A28927D66}" type="presOf" srcId="{F27B119D-AFE8-4EFB-BF40-C3554EE3449B}" destId="{CBCF6487-3E81-4669-9EDE-A807FF5E6379}" srcOrd="0" destOrd="0" presId="urn:microsoft.com/office/officeart/2005/8/layout/hList1"/>
    <dgm:cxn modelId="{0DC23E92-4C66-4BEE-903A-004953533ECE}" type="presOf" srcId="{2EF65FA0-390E-4D07-89A0-610E259E94BD}" destId="{FF6860EB-9210-4BEE-BFBE-5F75A9990F25}" srcOrd="0" destOrd="0" presId="urn:microsoft.com/office/officeart/2005/8/layout/hList1"/>
    <dgm:cxn modelId="{CC0FC892-2EFF-4C33-A360-9B08ADE1D1C5}" type="presOf" srcId="{7954577B-1377-4B1A-A635-8F93902C2831}" destId="{FF6860EB-9210-4BEE-BFBE-5F75A9990F25}" srcOrd="0" destOrd="5" presId="urn:microsoft.com/office/officeart/2005/8/layout/hList1"/>
    <dgm:cxn modelId="{F4F6E071-2E00-4F86-9C75-205F14D58199}" type="presOf" srcId="{B9D9BA89-9BE2-47E8-8AAA-0D03AE888915}" destId="{2A4D9DC2-0ACD-48E0-ADB1-44B2746609FA}" srcOrd="0" destOrd="0" presId="urn:microsoft.com/office/officeart/2005/8/layout/hList1"/>
    <dgm:cxn modelId="{56DCF4FF-EC42-4B97-BBAE-E0A87C26F217}" srcId="{B9D9BA89-9BE2-47E8-8AAA-0D03AE888915}" destId="{7954577B-1377-4B1A-A635-8F93902C2831}" srcOrd="5" destOrd="0" parTransId="{E93C07D0-8BA5-4ADC-9E2B-A16C10420FDB}" sibTransId="{6C86C897-7C23-4796-B4A8-A877E0887DB4}"/>
    <dgm:cxn modelId="{AB4E18C3-CC57-4619-8DAA-7AD862788767}" type="presParOf" srcId="{CBCF6487-3E81-4669-9EDE-A807FF5E6379}" destId="{82E8CA1A-3E57-4382-B9B5-11C656275A6B}" srcOrd="0" destOrd="0" presId="urn:microsoft.com/office/officeart/2005/8/layout/hList1"/>
    <dgm:cxn modelId="{6BF0FE75-F687-49C9-BFC2-8D4545CC488A}" type="presParOf" srcId="{82E8CA1A-3E57-4382-B9B5-11C656275A6B}" destId="{2A4D9DC2-0ACD-48E0-ADB1-44B2746609FA}" srcOrd="0" destOrd="0" presId="urn:microsoft.com/office/officeart/2005/8/layout/hList1"/>
    <dgm:cxn modelId="{7C0D0005-092F-459C-AC3C-9C6B60E4BF2B}" type="presParOf" srcId="{82E8CA1A-3E57-4382-B9B5-11C656275A6B}" destId="{FF6860EB-9210-4BEE-BFBE-5F75A9990F25}" srcOrd="1" destOrd="0" presId="urn:microsoft.com/office/officeart/2005/8/layout/h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360820-A356-43C2-9789-E6D3AED20D63}" type="doc">
      <dgm:prSet loTypeId="urn:microsoft.com/office/officeart/2005/8/layout/chart3" loCatId="relationship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E5032D0-74DC-4513-A17E-1545BDEC9AD5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Peny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Jantung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Koroner</a:t>
          </a:r>
          <a:endParaRPr lang="en-US" b="1" dirty="0">
            <a:solidFill>
              <a:schemeClr val="tx1"/>
            </a:solidFill>
          </a:endParaRPr>
        </a:p>
      </dgm:t>
    </dgm:pt>
    <dgm:pt modelId="{EAD66EF4-C21A-4E03-AAF5-9EA91955837A}" type="parTrans" cxnId="{026ABD76-F402-4C2C-9741-B47F9E73F25D}">
      <dgm:prSet/>
      <dgm:spPr/>
      <dgm:t>
        <a:bodyPr/>
        <a:lstStyle/>
        <a:p>
          <a:endParaRPr lang="en-US"/>
        </a:p>
      </dgm:t>
    </dgm:pt>
    <dgm:pt modelId="{66CB83A7-DF47-4905-BA39-384DBAB21C54}" type="sibTrans" cxnId="{026ABD76-F402-4C2C-9741-B47F9E73F25D}">
      <dgm:prSet/>
      <dgm:spPr/>
      <dgm:t>
        <a:bodyPr/>
        <a:lstStyle/>
        <a:p>
          <a:endParaRPr lang="en-US"/>
        </a:p>
      </dgm:t>
    </dgm:pt>
    <dgm:pt modelId="{AEB8078C-6531-4B4F-A567-FA20829CC55A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Stroke</a:t>
          </a:r>
          <a:endParaRPr lang="en-US" b="1" dirty="0">
            <a:solidFill>
              <a:schemeClr val="tx1"/>
            </a:solidFill>
          </a:endParaRPr>
        </a:p>
      </dgm:t>
    </dgm:pt>
    <dgm:pt modelId="{17AAF1D6-1C40-4799-A340-9427E7097A54}" type="parTrans" cxnId="{666E8010-3E75-4695-A156-62B7760DF4C4}">
      <dgm:prSet/>
      <dgm:spPr/>
      <dgm:t>
        <a:bodyPr/>
        <a:lstStyle/>
        <a:p>
          <a:endParaRPr lang="en-US"/>
        </a:p>
      </dgm:t>
    </dgm:pt>
    <dgm:pt modelId="{C6C8F435-4D5F-4EF8-82F0-7A715C66BC29}" type="sibTrans" cxnId="{666E8010-3E75-4695-A156-62B7760DF4C4}">
      <dgm:prSet/>
      <dgm:spPr/>
      <dgm:t>
        <a:bodyPr/>
        <a:lstStyle/>
        <a:p>
          <a:endParaRPr lang="en-US"/>
        </a:p>
      </dgm:t>
    </dgm:pt>
    <dgm:pt modelId="{7F6C95B3-2F48-42A5-B7B2-49B8CD369590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Peny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Arteri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Perifer</a:t>
          </a:r>
          <a:endParaRPr lang="en-US" b="1" dirty="0">
            <a:solidFill>
              <a:schemeClr val="tx1"/>
            </a:solidFill>
          </a:endParaRPr>
        </a:p>
      </dgm:t>
    </dgm:pt>
    <dgm:pt modelId="{F2C58074-C025-4646-9DBE-B908740E98EB}" type="parTrans" cxnId="{B21172BC-F8C6-44F4-A8E4-30378C20CBC7}">
      <dgm:prSet/>
      <dgm:spPr/>
      <dgm:t>
        <a:bodyPr/>
        <a:lstStyle/>
        <a:p>
          <a:endParaRPr lang="en-US"/>
        </a:p>
      </dgm:t>
    </dgm:pt>
    <dgm:pt modelId="{B23C9C43-B3E4-46AB-A51E-3E09AEDE585C}" type="sibTrans" cxnId="{B21172BC-F8C6-44F4-A8E4-30378C20CBC7}">
      <dgm:prSet/>
      <dgm:spPr/>
      <dgm:t>
        <a:bodyPr/>
        <a:lstStyle/>
        <a:p>
          <a:endParaRPr lang="en-US"/>
        </a:p>
      </dgm:t>
    </dgm:pt>
    <dgm:pt modelId="{D6774DB3-4B23-4B3B-8C66-8B5AA8AE9C02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DM </a:t>
          </a:r>
          <a:r>
            <a:rPr lang="en-US" b="1" dirty="0" err="1" smtClean="0">
              <a:solidFill>
                <a:schemeClr val="tx1"/>
              </a:solidFill>
            </a:rPr>
            <a:t>tipe</a:t>
          </a:r>
          <a:r>
            <a:rPr lang="en-US" b="1" dirty="0" smtClean="0">
              <a:solidFill>
                <a:schemeClr val="tx1"/>
              </a:solidFill>
            </a:rPr>
            <a:t> 2</a:t>
          </a:r>
          <a:endParaRPr lang="en-US" b="1" dirty="0">
            <a:solidFill>
              <a:schemeClr val="tx1"/>
            </a:solidFill>
          </a:endParaRPr>
        </a:p>
      </dgm:t>
    </dgm:pt>
    <dgm:pt modelId="{D251F17A-8328-47F6-B78C-1B6735A51843}" type="parTrans" cxnId="{C00883F4-F743-4454-81A6-78E3AE8F90F1}">
      <dgm:prSet/>
      <dgm:spPr/>
      <dgm:t>
        <a:bodyPr/>
        <a:lstStyle/>
        <a:p>
          <a:endParaRPr lang="en-US"/>
        </a:p>
      </dgm:t>
    </dgm:pt>
    <dgm:pt modelId="{B0044EC4-3167-4A21-9812-FC46C30F3D7C}" type="sibTrans" cxnId="{C00883F4-F743-4454-81A6-78E3AE8F90F1}">
      <dgm:prSet/>
      <dgm:spPr/>
      <dgm:t>
        <a:bodyPr/>
        <a:lstStyle/>
        <a:p>
          <a:endParaRPr lang="en-US"/>
        </a:p>
      </dgm:t>
    </dgm:pt>
    <dgm:pt modelId="{A2299E81-5454-4160-AAAA-5F295153B0F0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tx1"/>
              </a:solidFill>
            </a:rPr>
            <a:t>Sirosis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Hepatis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tipe</a:t>
          </a:r>
          <a:r>
            <a:rPr lang="en-US" b="1" dirty="0" smtClean="0">
              <a:solidFill>
                <a:schemeClr val="tx1"/>
              </a:solidFill>
            </a:rPr>
            <a:t> DM</a:t>
          </a:r>
          <a:endParaRPr lang="en-US" b="1" dirty="0">
            <a:solidFill>
              <a:schemeClr val="tx1"/>
            </a:solidFill>
          </a:endParaRPr>
        </a:p>
      </dgm:t>
    </dgm:pt>
    <dgm:pt modelId="{1E15650D-7684-427F-9FB1-482820DA229C}" type="parTrans" cxnId="{02BE9E71-F901-4749-AF13-003D333B5D49}">
      <dgm:prSet/>
      <dgm:spPr/>
      <dgm:t>
        <a:bodyPr/>
        <a:lstStyle/>
        <a:p>
          <a:endParaRPr lang="en-US"/>
        </a:p>
      </dgm:t>
    </dgm:pt>
    <dgm:pt modelId="{CE35A2CF-262B-40B1-9632-80CA00FEB852}" type="sibTrans" cxnId="{02BE9E71-F901-4749-AF13-003D333B5D49}">
      <dgm:prSet/>
      <dgm:spPr/>
      <dgm:t>
        <a:bodyPr/>
        <a:lstStyle/>
        <a:p>
          <a:endParaRPr lang="en-US"/>
        </a:p>
      </dgm:t>
    </dgm:pt>
    <dgm:pt modelId="{FBB880EC-F063-437C-9524-5E44B657C67D}" type="pres">
      <dgm:prSet presAssocID="{96360820-A356-43C2-9789-E6D3AED20D63}" presName="compositeShape" presStyleCnt="0">
        <dgm:presLayoutVars>
          <dgm:chMax val="7"/>
          <dgm:dir/>
          <dgm:resizeHandles val="exact"/>
        </dgm:presLayoutVars>
      </dgm:prSet>
      <dgm:spPr/>
    </dgm:pt>
    <dgm:pt modelId="{935954C8-DBF1-4FEA-A7DD-E9FEA22C6BE4}" type="pres">
      <dgm:prSet presAssocID="{96360820-A356-43C2-9789-E6D3AED20D63}" presName="wedge1" presStyleLbl="node1" presStyleIdx="0" presStyleCnt="5"/>
      <dgm:spPr/>
    </dgm:pt>
    <dgm:pt modelId="{71697BE2-7757-4266-B516-EC0AE5D97E51}" type="pres">
      <dgm:prSet presAssocID="{96360820-A356-43C2-9789-E6D3AED20D63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5227649-65A1-4BC4-AADE-AAC8999A8AD7}" type="pres">
      <dgm:prSet presAssocID="{96360820-A356-43C2-9789-E6D3AED20D63}" presName="wedge2" presStyleLbl="node1" presStyleIdx="1" presStyleCnt="5"/>
      <dgm:spPr/>
    </dgm:pt>
    <dgm:pt modelId="{19DDBDC8-1B2A-4D23-B49F-F2E31A598FB7}" type="pres">
      <dgm:prSet presAssocID="{96360820-A356-43C2-9789-E6D3AED20D63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60AE9596-1D07-4BC8-B47A-028714716849}" type="pres">
      <dgm:prSet presAssocID="{96360820-A356-43C2-9789-E6D3AED20D63}" presName="wedge3" presStyleLbl="node1" presStyleIdx="2" presStyleCnt="5"/>
      <dgm:spPr/>
    </dgm:pt>
    <dgm:pt modelId="{E5BBD935-1D8C-4B69-BF90-D6FBD74D15F7}" type="pres">
      <dgm:prSet presAssocID="{96360820-A356-43C2-9789-E6D3AED20D63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878C25D4-0414-431F-BEA5-D164B08CD7E8}" type="pres">
      <dgm:prSet presAssocID="{96360820-A356-43C2-9789-E6D3AED20D63}" presName="wedge4" presStyleLbl="node1" presStyleIdx="3" presStyleCnt="5"/>
      <dgm:spPr/>
    </dgm:pt>
    <dgm:pt modelId="{0DC76C87-1A19-493F-A4E3-7097C4C5FA92}" type="pres">
      <dgm:prSet presAssocID="{96360820-A356-43C2-9789-E6D3AED20D63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46D3649-8F4C-4836-A844-523091FCFCE5}" type="pres">
      <dgm:prSet presAssocID="{96360820-A356-43C2-9789-E6D3AED20D63}" presName="wedge5" presStyleLbl="node1" presStyleIdx="4" presStyleCnt="5"/>
      <dgm:spPr/>
    </dgm:pt>
    <dgm:pt modelId="{A806D093-64FE-4344-AA34-C94D0FB16964}" type="pres">
      <dgm:prSet presAssocID="{96360820-A356-43C2-9789-E6D3AED20D63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C0AF39C-A48A-4334-A350-B8B43038FC7A}" type="presOf" srcId="{A2299E81-5454-4160-AAAA-5F295153B0F0}" destId="{A806D093-64FE-4344-AA34-C94D0FB16964}" srcOrd="1" destOrd="0" presId="urn:microsoft.com/office/officeart/2005/8/layout/chart3"/>
    <dgm:cxn modelId="{CD38BDE2-4E2D-4C69-9B11-2BEDF7678B25}" type="presOf" srcId="{A2299E81-5454-4160-AAAA-5F295153B0F0}" destId="{F46D3649-8F4C-4836-A844-523091FCFCE5}" srcOrd="0" destOrd="0" presId="urn:microsoft.com/office/officeart/2005/8/layout/chart3"/>
    <dgm:cxn modelId="{AA5160CA-D860-45F0-B704-4C4C2892607F}" type="presOf" srcId="{7F6C95B3-2F48-42A5-B7B2-49B8CD369590}" destId="{60AE9596-1D07-4BC8-B47A-028714716849}" srcOrd="0" destOrd="0" presId="urn:microsoft.com/office/officeart/2005/8/layout/chart3"/>
    <dgm:cxn modelId="{026ABD76-F402-4C2C-9741-B47F9E73F25D}" srcId="{96360820-A356-43C2-9789-E6D3AED20D63}" destId="{2E5032D0-74DC-4513-A17E-1545BDEC9AD5}" srcOrd="0" destOrd="0" parTransId="{EAD66EF4-C21A-4E03-AAF5-9EA91955837A}" sibTransId="{66CB83A7-DF47-4905-BA39-384DBAB21C54}"/>
    <dgm:cxn modelId="{B21172BC-F8C6-44F4-A8E4-30378C20CBC7}" srcId="{96360820-A356-43C2-9789-E6D3AED20D63}" destId="{7F6C95B3-2F48-42A5-B7B2-49B8CD369590}" srcOrd="2" destOrd="0" parTransId="{F2C58074-C025-4646-9DBE-B908740E98EB}" sibTransId="{B23C9C43-B3E4-46AB-A51E-3E09AEDE585C}"/>
    <dgm:cxn modelId="{C00883F4-F743-4454-81A6-78E3AE8F90F1}" srcId="{96360820-A356-43C2-9789-E6D3AED20D63}" destId="{D6774DB3-4B23-4B3B-8C66-8B5AA8AE9C02}" srcOrd="3" destOrd="0" parTransId="{D251F17A-8328-47F6-B78C-1B6735A51843}" sibTransId="{B0044EC4-3167-4A21-9812-FC46C30F3D7C}"/>
    <dgm:cxn modelId="{0A7B75F4-2FB0-4720-9256-A7E5AAB5DC67}" type="presOf" srcId="{2E5032D0-74DC-4513-A17E-1545BDEC9AD5}" destId="{71697BE2-7757-4266-B516-EC0AE5D97E51}" srcOrd="1" destOrd="0" presId="urn:microsoft.com/office/officeart/2005/8/layout/chart3"/>
    <dgm:cxn modelId="{32EBB04C-3025-4AAC-898E-CBC3B085ECC5}" type="presOf" srcId="{AEB8078C-6531-4B4F-A567-FA20829CC55A}" destId="{35227649-65A1-4BC4-AADE-AAC8999A8AD7}" srcOrd="0" destOrd="0" presId="urn:microsoft.com/office/officeart/2005/8/layout/chart3"/>
    <dgm:cxn modelId="{24911D6E-8077-43E3-B83A-679BDC1A9EE3}" type="presOf" srcId="{96360820-A356-43C2-9789-E6D3AED20D63}" destId="{FBB880EC-F063-437C-9524-5E44B657C67D}" srcOrd="0" destOrd="0" presId="urn:microsoft.com/office/officeart/2005/8/layout/chart3"/>
    <dgm:cxn modelId="{02BE9E71-F901-4749-AF13-003D333B5D49}" srcId="{96360820-A356-43C2-9789-E6D3AED20D63}" destId="{A2299E81-5454-4160-AAAA-5F295153B0F0}" srcOrd="4" destOrd="0" parTransId="{1E15650D-7684-427F-9FB1-482820DA229C}" sibTransId="{CE35A2CF-262B-40B1-9632-80CA00FEB852}"/>
    <dgm:cxn modelId="{B738DE8C-FF76-4024-BB96-AE24652021F8}" type="presOf" srcId="{AEB8078C-6531-4B4F-A567-FA20829CC55A}" destId="{19DDBDC8-1B2A-4D23-B49F-F2E31A598FB7}" srcOrd="1" destOrd="0" presId="urn:microsoft.com/office/officeart/2005/8/layout/chart3"/>
    <dgm:cxn modelId="{666E8010-3E75-4695-A156-62B7760DF4C4}" srcId="{96360820-A356-43C2-9789-E6D3AED20D63}" destId="{AEB8078C-6531-4B4F-A567-FA20829CC55A}" srcOrd="1" destOrd="0" parTransId="{17AAF1D6-1C40-4799-A340-9427E7097A54}" sibTransId="{C6C8F435-4D5F-4EF8-82F0-7A715C66BC29}"/>
    <dgm:cxn modelId="{1A69D25F-4841-4204-B68D-E8F90982FC97}" type="presOf" srcId="{7F6C95B3-2F48-42A5-B7B2-49B8CD369590}" destId="{E5BBD935-1D8C-4B69-BF90-D6FBD74D15F7}" srcOrd="1" destOrd="0" presId="urn:microsoft.com/office/officeart/2005/8/layout/chart3"/>
    <dgm:cxn modelId="{B53311C3-0197-4BEA-8ABA-AF461C30F47C}" type="presOf" srcId="{D6774DB3-4B23-4B3B-8C66-8B5AA8AE9C02}" destId="{878C25D4-0414-431F-BEA5-D164B08CD7E8}" srcOrd="0" destOrd="0" presId="urn:microsoft.com/office/officeart/2005/8/layout/chart3"/>
    <dgm:cxn modelId="{84243545-7E1D-49E6-8EE5-6A71655D1604}" type="presOf" srcId="{D6774DB3-4B23-4B3B-8C66-8B5AA8AE9C02}" destId="{0DC76C87-1A19-493F-A4E3-7097C4C5FA92}" srcOrd="1" destOrd="0" presId="urn:microsoft.com/office/officeart/2005/8/layout/chart3"/>
    <dgm:cxn modelId="{50E35F25-9060-4C6B-B870-E7E4BA3F02A1}" type="presOf" srcId="{2E5032D0-74DC-4513-A17E-1545BDEC9AD5}" destId="{935954C8-DBF1-4FEA-A7DD-E9FEA22C6BE4}" srcOrd="0" destOrd="0" presId="urn:microsoft.com/office/officeart/2005/8/layout/chart3"/>
    <dgm:cxn modelId="{854BE10F-5AE2-4C93-B38B-152251B2EB03}" type="presParOf" srcId="{FBB880EC-F063-437C-9524-5E44B657C67D}" destId="{935954C8-DBF1-4FEA-A7DD-E9FEA22C6BE4}" srcOrd="0" destOrd="0" presId="urn:microsoft.com/office/officeart/2005/8/layout/chart3"/>
    <dgm:cxn modelId="{1DDE0527-D23A-4261-8E77-AAB8DFF69F53}" type="presParOf" srcId="{FBB880EC-F063-437C-9524-5E44B657C67D}" destId="{71697BE2-7757-4266-B516-EC0AE5D97E51}" srcOrd="1" destOrd="0" presId="urn:microsoft.com/office/officeart/2005/8/layout/chart3"/>
    <dgm:cxn modelId="{54601BFC-0EAE-441F-8B9B-6D99C31CEF93}" type="presParOf" srcId="{FBB880EC-F063-437C-9524-5E44B657C67D}" destId="{35227649-65A1-4BC4-AADE-AAC8999A8AD7}" srcOrd="2" destOrd="0" presId="urn:microsoft.com/office/officeart/2005/8/layout/chart3"/>
    <dgm:cxn modelId="{13933262-9F55-4A9B-A449-CCD6E8B937F4}" type="presParOf" srcId="{FBB880EC-F063-437C-9524-5E44B657C67D}" destId="{19DDBDC8-1B2A-4D23-B49F-F2E31A598FB7}" srcOrd="3" destOrd="0" presId="urn:microsoft.com/office/officeart/2005/8/layout/chart3"/>
    <dgm:cxn modelId="{E9952CA6-2126-4A1B-B745-7C5D6A6C4933}" type="presParOf" srcId="{FBB880EC-F063-437C-9524-5E44B657C67D}" destId="{60AE9596-1D07-4BC8-B47A-028714716849}" srcOrd="4" destOrd="0" presId="urn:microsoft.com/office/officeart/2005/8/layout/chart3"/>
    <dgm:cxn modelId="{1F62B02A-D502-494D-A9D9-F954B2C73C85}" type="presParOf" srcId="{FBB880EC-F063-437C-9524-5E44B657C67D}" destId="{E5BBD935-1D8C-4B69-BF90-D6FBD74D15F7}" srcOrd="5" destOrd="0" presId="urn:microsoft.com/office/officeart/2005/8/layout/chart3"/>
    <dgm:cxn modelId="{6C4B6F18-4EFD-48F1-9764-CFAC5EA67EA6}" type="presParOf" srcId="{FBB880EC-F063-437C-9524-5E44B657C67D}" destId="{878C25D4-0414-431F-BEA5-D164B08CD7E8}" srcOrd="6" destOrd="0" presId="urn:microsoft.com/office/officeart/2005/8/layout/chart3"/>
    <dgm:cxn modelId="{5857C693-D38B-416B-B603-552342185989}" type="presParOf" srcId="{FBB880EC-F063-437C-9524-5E44B657C67D}" destId="{0DC76C87-1A19-493F-A4E3-7097C4C5FA92}" srcOrd="7" destOrd="0" presId="urn:microsoft.com/office/officeart/2005/8/layout/chart3"/>
    <dgm:cxn modelId="{F7FCF229-147C-43C1-9205-6ACFA5C5DD99}" type="presParOf" srcId="{FBB880EC-F063-437C-9524-5E44B657C67D}" destId="{F46D3649-8F4C-4836-A844-523091FCFCE5}" srcOrd="8" destOrd="0" presId="urn:microsoft.com/office/officeart/2005/8/layout/chart3"/>
    <dgm:cxn modelId="{165CCD0A-DCF4-4469-89B6-B12BC64EA183}" type="presParOf" srcId="{FBB880EC-F063-437C-9524-5E44B657C67D}" destId="{A806D093-64FE-4344-AA34-C94D0FB16964}" srcOrd="9" destOrd="0" presId="urn:microsoft.com/office/officeart/2005/8/layout/char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7E87A-CF6B-4752-846E-C5FCBB53AA5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EC1A1-4893-4AB0-BC2C-204AFC4456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0476-B54D-4FBE-90A0-AB3C989CB688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C53D-5F65-463D-A1E9-4605B12B1E8B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AEB2-5A49-4214-B874-08DE114B5A40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64B3-03E4-4FD7-9ECC-D505A9F6C5C2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E184-FB3F-4F04-A063-9939D494AFDC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B5C-DBFD-46C7-979C-FC170D6317B3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436-0219-4F1C-AC56-C828216B2A62}" type="datetime1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5238-581D-4107-BA41-BDE2B11D812E}" type="datetime1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56FA-2318-4820-BEAF-803DFAA1CD16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C1EE-B7C4-4605-ACBE-9C970709DEBD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7F61D62-835C-4DD6-ABEA-02ECC270521E}" type="datetime1">
              <a:rPr lang="en-US" smtClean="0"/>
              <a:t>4/3/2012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96B5381-3CED-4A6D-9D94-ACA0C64F7262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23E3E2-A679-4045-B7BB-AC1CE9E39B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8077200" cy="1673352"/>
          </a:xfrm>
        </p:spPr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Obesitas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8077200" cy="111861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Dr. H. Eva </a:t>
            </a:r>
            <a:r>
              <a:rPr lang="en-US" sz="3200" b="1" dirty="0" err="1" smtClean="0">
                <a:latin typeface="+mj-lt"/>
              </a:rPr>
              <a:t>Decroli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SpPD</a:t>
            </a:r>
            <a:r>
              <a:rPr lang="en-US" sz="3200" b="1" dirty="0" smtClean="0">
                <a:latin typeface="+mj-lt"/>
              </a:rPr>
              <a:t>-KEMD, FINASIM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5105400"/>
            <a:ext cx="8077200" cy="14234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Subbagian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Endokrin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Metabolik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agian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endParaRPr kumimoji="0" lang="id-ID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Kedokteran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Andalas</a:t>
            </a:r>
            <a:endParaRPr kumimoji="0" lang="id-ID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RSUP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  <a:r>
              <a:rPr kumimoji="0" lang="id-ID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M. D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jamil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id-ID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Sindr</a:t>
            </a:r>
            <a:r>
              <a:rPr lang="en-US" dirty="0" smtClean="0"/>
              <a:t>. </a:t>
            </a:r>
            <a:r>
              <a:rPr lang="en-US" dirty="0" err="1" smtClean="0"/>
              <a:t>Metabolik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Tatalaksana</a:t>
            </a:r>
            <a:r>
              <a:rPr lang="en-US" dirty="0" smtClean="0"/>
              <a:t> </a:t>
            </a:r>
            <a:r>
              <a:rPr lang="en-US" dirty="0" err="1" smtClean="0"/>
              <a:t>Sindr</a:t>
            </a:r>
            <a:r>
              <a:rPr lang="en-US" dirty="0" smtClean="0"/>
              <a:t>. </a:t>
            </a:r>
            <a:r>
              <a:rPr lang="en-US" dirty="0" err="1" smtClean="0"/>
              <a:t>Metabolik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Epidemiologi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Obesitas</a:t>
            </a:r>
            <a:r>
              <a:rPr lang="en-US" sz="3600" dirty="0" smtClean="0"/>
              <a:t> – </a:t>
            </a:r>
            <a:r>
              <a:rPr lang="en-US" sz="3600" dirty="0" err="1" smtClean="0"/>
              <a:t>Sindr</a:t>
            </a:r>
            <a:r>
              <a:rPr lang="en-US" sz="3600" dirty="0" smtClean="0"/>
              <a:t>. </a:t>
            </a:r>
            <a:r>
              <a:rPr lang="en-US" sz="3600" dirty="0" err="1" smtClean="0"/>
              <a:t>Metabolik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Insulin lain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Sindr</a:t>
            </a:r>
            <a:r>
              <a:rPr lang="en-US" dirty="0" smtClean="0"/>
              <a:t>. </a:t>
            </a:r>
            <a:r>
              <a:rPr lang="en-US" dirty="0" err="1" smtClean="0"/>
              <a:t>Metabolik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524001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Sindr</a:t>
            </a:r>
            <a:r>
              <a:rPr lang="en-US" dirty="0" smtClean="0"/>
              <a:t>. </a:t>
            </a:r>
            <a:r>
              <a:rPr lang="en-US" dirty="0" err="1" smtClean="0"/>
              <a:t>Metabolik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Sindr</a:t>
            </a:r>
            <a:r>
              <a:rPr lang="en-US" dirty="0" smtClean="0"/>
              <a:t>. </a:t>
            </a:r>
            <a:r>
              <a:rPr lang="en-US" dirty="0" err="1" smtClean="0"/>
              <a:t>Metabolik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E3E2-A679-4045-B7BB-AC1CE9E39B9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1452</TotalTime>
  <Words>672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Hubungan Obesitas dengan Sindroma Metabolik</vt:lpstr>
      <vt:lpstr>Pendahuluan</vt:lpstr>
      <vt:lpstr>Pendahuluan</vt:lpstr>
      <vt:lpstr>Epidemiologi</vt:lpstr>
      <vt:lpstr>Hubungan Obesitas – Sindr. Metabolik</vt:lpstr>
      <vt:lpstr>Keadaan Resistensi Insulin lain</vt:lpstr>
      <vt:lpstr>Kriteria Sindr. Metabolik</vt:lpstr>
      <vt:lpstr>Kriteria Sindr. Metabolik</vt:lpstr>
      <vt:lpstr>Kriteria Sindr. Metabolik</vt:lpstr>
      <vt:lpstr>Dampak Sindr. Metabolik</vt:lpstr>
      <vt:lpstr>Slide 11</vt:lpstr>
      <vt:lpstr>Slide 12</vt:lpstr>
      <vt:lpstr>Tatalaksana Sindr. Metabolik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Obesitas dengan Sindroma Metabolik</dc:title>
  <dc:creator>user</dc:creator>
  <cp:lastModifiedBy>user</cp:lastModifiedBy>
  <cp:revision>73</cp:revision>
  <dcterms:created xsi:type="dcterms:W3CDTF">2012-04-02T12:08:11Z</dcterms:created>
  <dcterms:modified xsi:type="dcterms:W3CDTF">2012-04-03T12:20:46Z</dcterms:modified>
</cp:coreProperties>
</file>