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4" r:id="rId9"/>
    <p:sldId id="267" r:id="rId10"/>
    <p:sldId id="265" r:id="rId11"/>
    <p:sldId id="262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C3A4E-3B2D-46B6-B625-28F5D7FFCDCF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AE7B-24F7-49E4-89A3-7100604CE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Dari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bumbung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: </a:t>
            </a:r>
            <a:r>
              <a:rPr lang="en-US" dirty="0" err="1" smtClean="0"/>
              <a:t>ventrikel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pleksus</a:t>
            </a:r>
            <a:r>
              <a:rPr lang="en-US" dirty="0" smtClean="0"/>
              <a:t> </a:t>
            </a:r>
            <a:r>
              <a:rPr lang="en-US" dirty="0" err="1" smtClean="0"/>
              <a:t>khoroideus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r>
              <a:rPr lang="en-US" dirty="0" smtClean="0"/>
              <a:t> : </a:t>
            </a: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lateral </a:t>
            </a:r>
            <a:r>
              <a:rPr lang="en-US" dirty="0" err="1" smtClean="0"/>
              <a:t>kiri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diensefalon</a:t>
            </a:r>
            <a:r>
              <a:rPr lang="en-US" dirty="0" smtClean="0"/>
              <a:t>: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3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mesensefalon</a:t>
            </a:r>
            <a:r>
              <a:rPr lang="en-US" dirty="0" smtClean="0"/>
              <a:t> :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akuaduktus</a:t>
            </a:r>
            <a:r>
              <a:rPr lang="en-US" dirty="0" smtClean="0"/>
              <a:t> </a:t>
            </a:r>
            <a:r>
              <a:rPr lang="en-US" dirty="0" err="1" smtClean="0"/>
              <a:t>mesensefali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: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4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164" b="3207"/>
          <a:stretch>
            <a:fillRect/>
          </a:stretch>
        </p:blipFill>
        <p:spPr bwMode="auto">
          <a:xfrm rot="10800000">
            <a:off x="357158" y="785794"/>
            <a:ext cx="3857652" cy="56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Medula</a:t>
            </a:r>
            <a:r>
              <a:rPr lang="en-US" dirty="0" smtClean="0"/>
              <a:t> </a:t>
            </a:r>
            <a:r>
              <a:rPr lang="en-US" dirty="0" err="1" smtClean="0"/>
              <a:t>spinalis</a:t>
            </a:r>
            <a:r>
              <a:rPr lang="en-US" dirty="0" smtClean="0"/>
              <a:t>: </a:t>
            </a:r>
            <a:r>
              <a:rPr lang="en-US" sz="3600" dirty="0" err="1" smtClean="0"/>
              <a:t>bagian</a:t>
            </a:r>
            <a:r>
              <a:rPr lang="en-US" sz="3600" dirty="0" smtClean="0"/>
              <a:t> distal </a:t>
            </a:r>
            <a:r>
              <a:rPr lang="en-US" sz="3600" dirty="0" err="1" smtClean="0"/>
              <a:t>tabung</a:t>
            </a:r>
            <a:r>
              <a:rPr lang="en-US" sz="3600" dirty="0" smtClean="0"/>
              <a:t> </a:t>
            </a:r>
            <a:r>
              <a:rPr lang="en-US" sz="3600" dirty="0" err="1" smtClean="0"/>
              <a:t>saraf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Lamina </a:t>
            </a:r>
            <a:r>
              <a:rPr lang="en-US" dirty="0" err="1" smtClean="0"/>
              <a:t>alar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</a:t>
            </a:r>
            <a:r>
              <a:rPr lang="en-US" dirty="0" err="1" smtClean="0"/>
              <a:t>bersinapsis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neuron ganglion </a:t>
            </a:r>
            <a:r>
              <a:rPr lang="en-US" dirty="0" err="1" smtClean="0"/>
              <a:t>intervertebralis</a:t>
            </a:r>
            <a:endParaRPr lang="en-US" dirty="0" smtClean="0"/>
          </a:p>
          <a:p>
            <a:r>
              <a:rPr lang="en-US" dirty="0" smtClean="0"/>
              <a:t>Lamina basal </a:t>
            </a:r>
            <a:r>
              <a:rPr lang="en-US" dirty="0" err="1" smtClean="0"/>
              <a:t>motorik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radiks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spinal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bersinaps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neuron </a:t>
            </a:r>
            <a:r>
              <a:rPr lang="en-US" dirty="0" err="1" smtClean="0"/>
              <a:t>paravertebralis</a:t>
            </a:r>
            <a:r>
              <a:rPr lang="en-US" dirty="0" smtClean="0"/>
              <a:t> </a:t>
            </a:r>
            <a:r>
              <a:rPr lang="en-US" dirty="0" err="1" smtClean="0"/>
              <a:t>simfatis</a:t>
            </a:r>
            <a:endParaRPr lang="en-US" dirty="0" smtClean="0"/>
          </a:p>
          <a:p>
            <a:r>
              <a:rPr lang="en-US" dirty="0" err="1" smtClean="0"/>
              <a:t>Kanalis</a:t>
            </a:r>
            <a:r>
              <a:rPr lang="en-US" dirty="0" smtClean="0"/>
              <a:t> </a:t>
            </a:r>
            <a:r>
              <a:rPr lang="en-US" dirty="0" err="1" smtClean="0"/>
              <a:t>sentralis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bumbung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0374" y="1990797"/>
            <a:ext cx="4038600" cy="359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Idiosi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normal</a:t>
            </a:r>
          </a:p>
          <a:p>
            <a:r>
              <a:rPr lang="en-US" dirty="0" err="1" smtClean="0"/>
              <a:t>Anensefali</a:t>
            </a:r>
            <a:endParaRPr lang="en-US" dirty="0" smtClean="0"/>
          </a:p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penutupan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Meningokel</a:t>
            </a:r>
            <a:r>
              <a:rPr lang="en-US" dirty="0" smtClean="0"/>
              <a:t> :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penonjolan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meninges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738" y="1600200"/>
            <a:ext cx="34415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faal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0833" t="19713" r="16173" b="29611"/>
          <a:stretch>
            <a:fillRect/>
          </a:stretch>
        </p:blipFill>
        <p:spPr>
          <a:xfrm>
            <a:off x="142844" y="2214554"/>
            <a:ext cx="3786214" cy="260349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2878" t="24308" r="22287" b="24748"/>
          <a:stretch>
            <a:fillRect/>
          </a:stretch>
        </p:blipFill>
        <p:spPr bwMode="auto">
          <a:xfrm>
            <a:off x="4572000" y="2214554"/>
            <a:ext cx="39370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Krista </a:t>
            </a:r>
            <a:r>
              <a:rPr lang="en-US" dirty="0" err="1" smtClean="0"/>
              <a:t>neuralis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Krista </a:t>
            </a:r>
            <a:r>
              <a:rPr lang="en-US" dirty="0" err="1" smtClean="0"/>
              <a:t>neuralis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ganglion spinal </a:t>
            </a:r>
            <a:r>
              <a:rPr lang="en-US" dirty="0" err="1" smtClean="0"/>
              <a:t>dan</a:t>
            </a:r>
            <a:r>
              <a:rPr lang="en-US" dirty="0" smtClean="0"/>
              <a:t> ganglion </a:t>
            </a:r>
            <a:r>
              <a:rPr lang="en-US" dirty="0" err="1" smtClean="0"/>
              <a:t>simfatis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1828"/>
            <a:ext cx="4038600" cy="24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materialis</a:t>
            </a:r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endParaRPr lang="en-US" dirty="0" smtClean="0"/>
          </a:p>
          <a:p>
            <a:r>
              <a:rPr lang="en-US" dirty="0" err="1" smtClean="0"/>
              <a:t>Tuhan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subjektif</a:t>
            </a:r>
            <a:endParaRPr lang="en-US" dirty="0" smtClean="0"/>
          </a:p>
          <a:p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Imperialis</a:t>
            </a:r>
            <a:endParaRPr lang="en-US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terbelah</a:t>
            </a:r>
            <a:endParaRPr lang="en-US" dirty="0" smtClean="0"/>
          </a:p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postulat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error</a:t>
            </a:r>
          </a:p>
          <a:p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(</a:t>
            </a:r>
            <a:r>
              <a:rPr lang="en-US" i="1" dirty="0" err="1" smtClean="0"/>
              <a:t>brandless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allamabilqalam</a:t>
            </a:r>
            <a:endParaRPr lang="en-US" dirty="0" smtClean="0"/>
          </a:p>
          <a:p>
            <a:r>
              <a:rPr lang="en-US" dirty="0" smtClean="0"/>
              <a:t>Islam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empirik</a:t>
            </a:r>
            <a:endParaRPr lang="en-US" dirty="0" smtClean="0"/>
          </a:p>
          <a:p>
            <a:r>
              <a:rPr lang="en-US" dirty="0" err="1" smtClean="0"/>
              <a:t>Empirik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perenial</a:t>
            </a:r>
            <a:endParaRPr lang="en-US" dirty="0" smtClean="0"/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sumatif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, proton, </a:t>
            </a:r>
            <a:r>
              <a:rPr lang="en-US" dirty="0" err="1" smtClean="0"/>
              <a:t>netron</a:t>
            </a:r>
            <a:r>
              <a:rPr lang="en-US" dirty="0" smtClean="0"/>
              <a:t>,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molekul</a:t>
            </a:r>
            <a:r>
              <a:rPr lang="en-US" dirty="0" smtClean="0"/>
              <a:t>,  </a:t>
            </a:r>
            <a:r>
              <a:rPr lang="en-US" dirty="0" err="1" smtClean="0"/>
              <a:t>karakter</a:t>
            </a:r>
            <a:r>
              <a:rPr lang="en-US" dirty="0" smtClean="0"/>
              <a:t>, DNA, </a:t>
            </a:r>
            <a:r>
              <a:rPr lang="en-US" dirty="0" err="1" smtClean="0"/>
              <a:t>faal</a:t>
            </a:r>
            <a:endParaRPr lang="en-US" dirty="0" smtClean="0"/>
          </a:p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permasaalahan</a:t>
            </a:r>
            <a:endParaRPr lang="en-US" dirty="0" smtClean="0"/>
          </a:p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smtClean="0"/>
              <a:t>lapis </a:t>
            </a:r>
            <a:r>
              <a:rPr lang="en-US" dirty="0" err="1" smtClean="0"/>
              <a:t>janin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zigote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lapis primer </a:t>
            </a:r>
            <a:r>
              <a:rPr lang="en-US" dirty="0" err="1" smtClean="0"/>
              <a:t>janin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Ektoderm</a:t>
            </a:r>
            <a:endParaRPr lang="en-US" dirty="0" smtClean="0"/>
          </a:p>
          <a:p>
            <a:r>
              <a:rPr lang="en-US" dirty="0" smtClean="0"/>
              <a:t>Mesoderm</a:t>
            </a:r>
          </a:p>
          <a:p>
            <a:r>
              <a:rPr lang="en-US" dirty="0" err="1" smtClean="0"/>
              <a:t>Entoderm</a:t>
            </a:r>
            <a:endParaRPr lang="en-US" dirty="0" smtClean="0"/>
          </a:p>
          <a:p>
            <a:r>
              <a:rPr lang="en-US" dirty="0" err="1" smtClean="0"/>
              <a:t>Penglipatan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membulat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ektoderm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2009" t="20203" r="31192" b="18939"/>
          <a:stretch>
            <a:fillRect/>
          </a:stretch>
        </p:blipFill>
        <p:spPr>
          <a:xfrm>
            <a:off x="693209" y="2124381"/>
            <a:ext cx="3566582" cy="3477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/>
              <a:t>Differensiasi lapis primer janin</a:t>
            </a:r>
            <a:r>
              <a:rPr lang="en-US" dirty="0" smtClean="0"/>
              <a:t> : </a:t>
            </a:r>
            <a:r>
              <a:rPr lang="en-US" dirty="0" err="1" smtClean="0"/>
              <a:t>ektoderm</a:t>
            </a:r>
            <a:r>
              <a:rPr lang="id-ID" dirty="0" smtClean="0"/>
              <a:t>.</a:t>
            </a:r>
            <a:endParaRPr lang="en-GB" dirty="0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009" t="20203" r="31192" b="18939"/>
          <a:stretch>
            <a:fillRect/>
          </a:stretch>
        </p:blipFill>
        <p:spPr>
          <a:xfrm>
            <a:off x="4752975" y="1628775"/>
            <a:ext cx="4391025" cy="4248150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22604" t="31166" r="24020" b="15889"/>
          <a:stretch>
            <a:fillRect/>
          </a:stretch>
        </p:blipFill>
        <p:spPr bwMode="auto">
          <a:xfrm>
            <a:off x="0" y="1557338"/>
            <a:ext cx="4572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4000496" cy="79690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Diferensiasi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migrasi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ektoderm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43372" y="571480"/>
            <a:ext cx="4543428" cy="600079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rigi</a:t>
            </a:r>
            <a:r>
              <a:rPr lang="en-US" sz="2000" dirty="0" smtClean="0"/>
              <a:t>, </a:t>
            </a:r>
            <a:r>
              <a:rPr lang="en-US" sz="2000" dirty="0" err="1" smtClean="0"/>
              <a:t>alur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tabung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migrasi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diferensiasi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neuroektoderm</a:t>
            </a:r>
            <a:endParaRPr lang="en-US" sz="2000" dirty="0" smtClean="0"/>
          </a:p>
          <a:p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( </a:t>
            </a:r>
            <a:r>
              <a:rPr lang="en-US" sz="2000" dirty="0" err="1" smtClean="0"/>
              <a:t>sel</a:t>
            </a:r>
            <a:r>
              <a:rPr lang="en-US" sz="2000" dirty="0" smtClean="0"/>
              <a:t> neuron)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ependim</a:t>
            </a:r>
            <a:endParaRPr lang="en-US" sz="2000" dirty="0" smtClean="0"/>
          </a:p>
          <a:p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lebi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(soma),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cabang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(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dendrit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akson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Dendrit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soma; </a:t>
            </a:r>
            <a:r>
              <a:rPr lang="en-US" sz="2000" i="1" dirty="0" smtClean="0"/>
              <a:t>axon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olahan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soma)</a:t>
            </a:r>
          </a:p>
          <a:p>
            <a:r>
              <a:rPr lang="en-US" sz="2000" dirty="0" err="1" smtClean="0"/>
              <a:t>Pengelompokan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kelabu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sumsum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mantel  </a:t>
            </a:r>
          </a:p>
          <a:p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berkas</a:t>
            </a:r>
            <a:r>
              <a:rPr lang="en-US" sz="2000" dirty="0" smtClean="0"/>
              <a:t> </a:t>
            </a:r>
            <a:r>
              <a:rPr lang="en-US" sz="2000" dirty="0" err="1" smtClean="0"/>
              <a:t>serabut</a:t>
            </a:r>
            <a:r>
              <a:rPr lang="en-US" sz="2000" dirty="0" smtClean="0"/>
              <a:t> </a:t>
            </a:r>
            <a:r>
              <a:rPr lang="en-US" sz="2000" dirty="0" err="1" smtClean="0"/>
              <a:t>saraf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substansia</a:t>
            </a:r>
            <a:r>
              <a:rPr lang="en-US" sz="2000" dirty="0" smtClean="0"/>
              <a:t>  alba 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493467" cy="34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neuroektoderm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kearah</a:t>
            </a:r>
            <a:r>
              <a:rPr lang="en-US" dirty="0" smtClean="0"/>
              <a:t> dorsal</a:t>
            </a:r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krista</a:t>
            </a:r>
            <a:r>
              <a:rPr lang="en-US" dirty="0" smtClean="0"/>
              <a:t> </a:t>
            </a:r>
            <a:r>
              <a:rPr lang="en-US" dirty="0" err="1" smtClean="0"/>
              <a:t>neuralis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kanalis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lamina </a:t>
            </a:r>
            <a:r>
              <a:rPr lang="en-US" dirty="0" err="1" smtClean="0"/>
              <a:t>alar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sulkus</a:t>
            </a:r>
            <a:r>
              <a:rPr lang="en-US" dirty="0" smtClean="0"/>
              <a:t> </a:t>
            </a:r>
            <a:r>
              <a:rPr lang="en-US" dirty="0" err="1" smtClean="0"/>
              <a:t>limitans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lamina basal </a:t>
            </a:r>
            <a:r>
              <a:rPr lang="en-US" dirty="0" err="1" smtClean="0"/>
              <a:t>motorik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714356"/>
            <a:ext cx="3655375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Pembagian</a:t>
            </a:r>
            <a:r>
              <a:rPr lang="en-US" sz="3200" dirty="0" smtClean="0"/>
              <a:t> </a:t>
            </a:r>
            <a:r>
              <a:rPr lang="en-US" sz="3200" dirty="0" err="1" smtClean="0"/>
              <a:t>tabung</a:t>
            </a:r>
            <a:r>
              <a:rPr lang="en-US" sz="3200" dirty="0" smtClean="0"/>
              <a:t> </a:t>
            </a:r>
            <a:r>
              <a:rPr lang="en-US" sz="3200" dirty="0" err="1" smtClean="0"/>
              <a:t>saraf</a:t>
            </a:r>
            <a:r>
              <a:rPr lang="en-US" sz="3200" dirty="0" smtClean="0"/>
              <a:t> 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400" b="1" dirty="0" err="1" smtClean="0"/>
              <a:t>otak</a:t>
            </a:r>
            <a:r>
              <a:rPr lang="en-US" sz="2000" dirty="0" smtClean="0"/>
              <a:t>;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400" b="1" dirty="0" err="1" smtClean="0"/>
              <a:t>medula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spinalis</a:t>
            </a:r>
            <a:r>
              <a:rPr lang="en-US" sz="2400" b="1" dirty="0" smtClean="0"/>
              <a:t>.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: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Prosensefalon</a:t>
            </a:r>
            <a:r>
              <a:rPr lang="en-US" dirty="0" smtClean="0"/>
              <a:t> (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)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diensefalon</a:t>
            </a:r>
            <a:endParaRPr lang="en-US" dirty="0" smtClean="0"/>
          </a:p>
          <a:p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</a:t>
            </a:r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r>
              <a:rPr lang="en-US" dirty="0" smtClean="0"/>
              <a:t> ;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 2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; </a:t>
            </a:r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hemisfer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),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serebri</a:t>
            </a:r>
            <a:r>
              <a:rPr lang="en-US" dirty="0" smtClean="0"/>
              <a:t>, ganglia </a:t>
            </a:r>
            <a:r>
              <a:rPr lang="en-US" dirty="0" err="1" smtClean="0"/>
              <a:t>basalis</a:t>
            </a:r>
            <a:r>
              <a:rPr lang="en-US" dirty="0" smtClean="0"/>
              <a:t>, </a:t>
            </a:r>
            <a:r>
              <a:rPr lang="en-US" dirty="0" err="1" smtClean="0"/>
              <a:t>kapsula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r>
              <a:rPr lang="en-US" dirty="0" err="1" smtClean="0"/>
              <a:t>Diensefalon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talamus</a:t>
            </a:r>
            <a:r>
              <a:rPr lang="en-US" dirty="0" smtClean="0"/>
              <a:t>, </a:t>
            </a:r>
            <a:r>
              <a:rPr lang="en-US" dirty="0" err="1" smtClean="0"/>
              <a:t>hipotalamus</a:t>
            </a:r>
            <a:r>
              <a:rPr lang="en-US" dirty="0" smtClean="0"/>
              <a:t>, </a:t>
            </a:r>
            <a:r>
              <a:rPr lang="en-US" dirty="0" err="1" smtClean="0"/>
              <a:t>epitalamus</a:t>
            </a:r>
            <a:r>
              <a:rPr lang="en-US" dirty="0" smtClean="0"/>
              <a:t>, </a:t>
            </a:r>
            <a:r>
              <a:rPr lang="en-US" dirty="0" err="1" smtClean="0"/>
              <a:t>subtalamus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metatalamus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4282" y="620575"/>
            <a:ext cx="3845450" cy="54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Pembagian</a:t>
            </a:r>
            <a:r>
              <a:rPr lang="en-US" sz="3600" dirty="0" smtClean="0"/>
              <a:t> </a:t>
            </a:r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otak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591187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Telensefalon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lamina </a:t>
            </a:r>
            <a:r>
              <a:rPr lang="en-US" dirty="0" err="1" smtClean="0"/>
              <a:t>alar</a:t>
            </a:r>
            <a:endParaRPr lang="en-US" dirty="0" smtClean="0"/>
          </a:p>
          <a:p>
            <a:r>
              <a:rPr lang="en-US" dirty="0" err="1" smtClean="0"/>
              <a:t>Diensefalon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lamina </a:t>
            </a:r>
            <a:r>
              <a:rPr lang="en-US" dirty="0" err="1" smtClean="0"/>
              <a:t>alar</a:t>
            </a:r>
            <a:endParaRPr lang="en-US" dirty="0" smtClean="0"/>
          </a:p>
          <a:p>
            <a:r>
              <a:rPr lang="en-US" dirty="0" err="1" smtClean="0"/>
              <a:t>Mesensefalon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bumbung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Mesensefalon</a:t>
            </a:r>
            <a:r>
              <a:rPr lang="en-US" dirty="0" smtClean="0"/>
              <a:t>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)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endParaRPr lang="en-US" dirty="0" smtClean="0"/>
          </a:p>
          <a:p>
            <a:r>
              <a:rPr lang="en-US" dirty="0" err="1" smtClean="0"/>
              <a:t>Romensefalon</a:t>
            </a:r>
            <a:r>
              <a:rPr lang="en-US" dirty="0" smtClean="0"/>
              <a:t> 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kearah</a:t>
            </a:r>
            <a:r>
              <a:rPr lang="en-US" dirty="0" smtClean="0"/>
              <a:t> dorsal,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ventrikel</a:t>
            </a:r>
            <a:r>
              <a:rPr lang="en-US" dirty="0" smtClean="0"/>
              <a:t> 4</a:t>
            </a:r>
          </a:p>
          <a:p>
            <a:r>
              <a:rPr lang="en-US" dirty="0" err="1" smtClean="0"/>
              <a:t>Romensefalon</a:t>
            </a:r>
            <a:r>
              <a:rPr lang="en-US" dirty="0" smtClean="0"/>
              <a:t>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)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metensefalon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mielensefalon</a:t>
            </a:r>
            <a:endParaRPr lang="en-US" dirty="0" smtClean="0"/>
          </a:p>
          <a:p>
            <a:r>
              <a:rPr lang="en-US" dirty="0" err="1" smtClean="0"/>
              <a:t>Metensefalon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pons</a:t>
            </a:r>
            <a:endParaRPr lang="en-US" dirty="0" smtClean="0"/>
          </a:p>
          <a:p>
            <a:r>
              <a:rPr lang="en-US" dirty="0" err="1" smtClean="0"/>
              <a:t>Mielensefalon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medula</a:t>
            </a:r>
            <a:r>
              <a:rPr lang="en-US" dirty="0" smtClean="0"/>
              <a:t> oblongata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738" y="1600200"/>
            <a:ext cx="34415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Lapisan</a:t>
            </a:r>
            <a:r>
              <a:rPr lang="en-US" dirty="0" smtClean="0"/>
              <a:t> basal</a:t>
            </a:r>
          </a:p>
          <a:p>
            <a:r>
              <a:rPr lang="en-US" dirty="0" err="1" smtClean="0"/>
              <a:t>Lapisan</a:t>
            </a:r>
            <a:r>
              <a:rPr lang="en-US" dirty="0" smtClean="0"/>
              <a:t> mantel</a:t>
            </a:r>
          </a:p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sayap</a:t>
            </a:r>
            <a:endParaRPr lang="en-US" dirty="0" smtClean="0"/>
          </a:p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serebelum</a:t>
            </a:r>
            <a:r>
              <a:rPr lang="en-US" dirty="0" smtClean="0"/>
              <a:t> (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lamina </a:t>
            </a:r>
            <a:r>
              <a:rPr lang="en-US" dirty="0" err="1" smtClean="0"/>
              <a:t>alar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23952" y="1600200"/>
            <a:ext cx="29050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548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Perkembangan pada masa janin Susunan saraf pusat. </vt:lpstr>
      <vt:lpstr>Latar perkembangan perubahan. </vt:lpstr>
      <vt:lpstr>Pembahasan dari diferensiasi tiga lapis janin</vt:lpstr>
      <vt:lpstr>Differensiasi lapis primer janin : ektoderm.</vt:lpstr>
      <vt:lpstr>Diferensiasi dan migrasi sel ektoderm.</vt:lpstr>
      <vt:lpstr>Diferensiasi neuroektoderm.</vt:lpstr>
      <vt:lpstr>Pembagian tabung saraf  bagian depan menjadi otak;  dan bagian belakang menjadi medula spinalis.</vt:lpstr>
      <vt:lpstr>Pembagian perkembangan otak.</vt:lpstr>
      <vt:lpstr>Batang otak.</vt:lpstr>
      <vt:lpstr>Ventrikel otak.</vt:lpstr>
      <vt:lpstr>Medula spinalis: bagian distal tabung saraf</vt:lpstr>
      <vt:lpstr>Bentuk saraf pusat.</vt:lpstr>
      <vt:lpstr>Lipat saraf dan faal saraf.</vt:lpstr>
      <vt:lpstr>Krista neuralis.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pada masa janin Susunan saraf pusat.</dc:title>
  <dc:creator>USER</dc:creator>
  <cp:lastModifiedBy>User</cp:lastModifiedBy>
  <cp:revision>61</cp:revision>
  <dcterms:created xsi:type="dcterms:W3CDTF">2010-12-19T01:11:02Z</dcterms:created>
  <dcterms:modified xsi:type="dcterms:W3CDTF">2011-11-27T11:28:28Z</dcterms:modified>
</cp:coreProperties>
</file>