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4"/>
  </p:notesMasterIdLst>
  <p:sldIdLst>
    <p:sldId id="256" r:id="rId2"/>
    <p:sldId id="259" r:id="rId3"/>
    <p:sldId id="257" r:id="rId4"/>
    <p:sldId id="263" r:id="rId5"/>
    <p:sldId id="264" r:id="rId6"/>
    <p:sldId id="265" r:id="rId7"/>
    <p:sldId id="266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80" r:id="rId17"/>
    <p:sldId id="278" r:id="rId18"/>
    <p:sldId id="279" r:id="rId19"/>
    <p:sldId id="277" r:id="rId20"/>
    <p:sldId id="260" r:id="rId21"/>
    <p:sldId id="268" r:id="rId22"/>
    <p:sldId id="26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CFC979-1A92-4FDC-82BA-FEC33EA6CBF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477077-FCE4-4239-A5CB-FA5621F19B48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Puasa</a:t>
          </a:r>
          <a:endParaRPr lang="en-US" dirty="0"/>
        </a:p>
      </dgm:t>
    </dgm:pt>
    <dgm:pt modelId="{FF702742-2693-4D3D-A60A-231092645467}" type="parTrans" cxnId="{F546CD6D-1E6D-4702-BEC0-E879569C0EB8}">
      <dgm:prSet/>
      <dgm:spPr/>
      <dgm:t>
        <a:bodyPr/>
        <a:lstStyle/>
        <a:p>
          <a:endParaRPr lang="en-US"/>
        </a:p>
      </dgm:t>
    </dgm:pt>
    <dgm:pt modelId="{E676A36C-7866-4885-872B-0DC92247DDE4}" type="sibTrans" cxnId="{F546CD6D-1E6D-4702-BEC0-E879569C0EB8}">
      <dgm:prSet/>
      <dgm:spPr/>
      <dgm:t>
        <a:bodyPr/>
        <a:lstStyle/>
        <a:p>
          <a:endParaRPr lang="en-US"/>
        </a:p>
      </dgm:t>
    </dgm:pt>
    <dgm:pt modelId="{D9665AC5-D613-44DB-AAE0-42CFED88633C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Waktu</a:t>
          </a:r>
          <a:r>
            <a:rPr lang="en-US" dirty="0" smtClean="0"/>
            <a:t> </a:t>
          </a:r>
          <a:r>
            <a:rPr lang="en-US" dirty="0" err="1" smtClean="0"/>
            <a:t>Istirahat</a:t>
          </a:r>
          <a:r>
            <a:rPr lang="en-US" dirty="0" smtClean="0"/>
            <a:t> </a:t>
          </a:r>
          <a:r>
            <a:rPr lang="en-US" dirty="0" err="1" smtClean="0"/>
            <a:t>Berkurang</a:t>
          </a:r>
          <a:endParaRPr lang="en-US" dirty="0"/>
        </a:p>
      </dgm:t>
    </dgm:pt>
    <dgm:pt modelId="{4F82639F-1757-465D-B012-9B3ED755162D}" type="parTrans" cxnId="{57699F31-9CF5-487B-ACE5-DE3AF7859E6B}">
      <dgm:prSet/>
      <dgm:spPr/>
      <dgm:t>
        <a:bodyPr/>
        <a:lstStyle/>
        <a:p>
          <a:endParaRPr lang="en-US"/>
        </a:p>
      </dgm:t>
    </dgm:pt>
    <dgm:pt modelId="{8A964424-D6A7-4B7A-8919-2BE0AE5BF26B}" type="sibTrans" cxnId="{57699F31-9CF5-487B-ACE5-DE3AF7859E6B}">
      <dgm:prSet/>
      <dgm:spPr/>
      <dgm:t>
        <a:bodyPr/>
        <a:lstStyle/>
        <a:p>
          <a:endParaRPr lang="en-US"/>
        </a:p>
      </dgm:t>
    </dgm:pt>
    <dgm:pt modelId="{662EBBAC-4EED-4869-9D5B-08DE62270B6B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Makan</a:t>
          </a:r>
          <a:r>
            <a:rPr lang="en-US" dirty="0" smtClean="0"/>
            <a:t> </a:t>
          </a:r>
          <a:r>
            <a:rPr lang="en-US" dirty="0" err="1" smtClean="0"/>
            <a:t>sahur</a:t>
          </a:r>
          <a:endParaRPr lang="en-US" dirty="0"/>
        </a:p>
      </dgm:t>
    </dgm:pt>
    <dgm:pt modelId="{28D5531B-E050-4738-B793-34741410DF20}" type="parTrans" cxnId="{C452650F-29C3-46E3-836B-FB1BA8CC596E}">
      <dgm:prSet/>
      <dgm:spPr/>
      <dgm:t>
        <a:bodyPr/>
        <a:lstStyle/>
        <a:p>
          <a:endParaRPr lang="en-US"/>
        </a:p>
      </dgm:t>
    </dgm:pt>
    <dgm:pt modelId="{684E9DDF-35BF-41A1-8F2D-316778AF3E04}" type="sibTrans" cxnId="{C452650F-29C3-46E3-836B-FB1BA8CC596E}">
      <dgm:prSet/>
      <dgm:spPr/>
      <dgm:t>
        <a:bodyPr/>
        <a:lstStyle/>
        <a:p>
          <a:endParaRPr lang="en-US"/>
        </a:p>
      </dgm:t>
    </dgm:pt>
    <dgm:pt modelId="{CE903EA8-41C6-4123-A403-32B2494CE14B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Aktivitas</a:t>
          </a:r>
          <a:r>
            <a:rPr lang="en-US" dirty="0" smtClean="0"/>
            <a:t> </a:t>
          </a:r>
          <a:r>
            <a:rPr lang="en-US" dirty="0" err="1" smtClean="0"/>
            <a:t>Fisik</a:t>
          </a:r>
          <a:r>
            <a:rPr lang="en-US" dirty="0" smtClean="0"/>
            <a:t> </a:t>
          </a:r>
          <a:r>
            <a:rPr lang="en-US" dirty="0" err="1" smtClean="0"/>
            <a:t>Meningkat</a:t>
          </a:r>
          <a:endParaRPr lang="en-US" dirty="0"/>
        </a:p>
      </dgm:t>
    </dgm:pt>
    <dgm:pt modelId="{4828D60B-D8DA-47C6-B3F4-F99D2EF75C08}" type="parTrans" cxnId="{3FE3E787-1867-4254-BA26-8E544918B725}">
      <dgm:prSet/>
      <dgm:spPr/>
      <dgm:t>
        <a:bodyPr/>
        <a:lstStyle/>
        <a:p>
          <a:endParaRPr lang="en-US"/>
        </a:p>
      </dgm:t>
    </dgm:pt>
    <dgm:pt modelId="{BDF9DB20-1B25-4AB0-8CA1-23A0169C0FF5}" type="sibTrans" cxnId="{3FE3E787-1867-4254-BA26-8E544918B725}">
      <dgm:prSet/>
      <dgm:spPr/>
      <dgm:t>
        <a:bodyPr/>
        <a:lstStyle/>
        <a:p>
          <a:endParaRPr lang="en-US"/>
        </a:p>
      </dgm:t>
    </dgm:pt>
    <dgm:pt modelId="{B2E7EFC9-EFA9-414E-8DC4-8719F8DD3F24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Shalat</a:t>
          </a:r>
          <a:r>
            <a:rPr lang="en-US" dirty="0" smtClean="0"/>
            <a:t> </a:t>
          </a:r>
          <a:r>
            <a:rPr lang="en-US" dirty="0" err="1" smtClean="0"/>
            <a:t>tarawih</a:t>
          </a:r>
          <a:endParaRPr lang="en-US" dirty="0"/>
        </a:p>
      </dgm:t>
    </dgm:pt>
    <dgm:pt modelId="{835A7EF8-5BA9-4D71-AD64-E8E39DBC158F}" type="parTrans" cxnId="{25D65ACD-C38A-4412-8077-4AD22253B92D}">
      <dgm:prSet/>
      <dgm:spPr/>
      <dgm:t>
        <a:bodyPr/>
        <a:lstStyle/>
        <a:p>
          <a:endParaRPr lang="en-US"/>
        </a:p>
      </dgm:t>
    </dgm:pt>
    <dgm:pt modelId="{840D82BE-398B-48F1-AE8E-89F338767EAE}" type="sibTrans" cxnId="{25D65ACD-C38A-4412-8077-4AD22253B92D}">
      <dgm:prSet/>
      <dgm:spPr/>
      <dgm:t>
        <a:bodyPr/>
        <a:lstStyle/>
        <a:p>
          <a:endParaRPr lang="en-US"/>
        </a:p>
      </dgm:t>
    </dgm:pt>
    <dgm:pt modelId="{F7DA1C00-F33D-406E-A7FF-A22425B4C8F4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Ngabuburit</a:t>
          </a:r>
          <a:r>
            <a:rPr lang="en-US" dirty="0" smtClean="0"/>
            <a:t>??</a:t>
          </a:r>
          <a:endParaRPr lang="en-US" dirty="0"/>
        </a:p>
      </dgm:t>
    </dgm:pt>
    <dgm:pt modelId="{AD6460BD-4C47-4B63-AA65-A773F6C81B1C}" type="parTrans" cxnId="{AE42EF47-1DFE-4FA8-B6D7-FB7FE5880617}">
      <dgm:prSet/>
      <dgm:spPr/>
      <dgm:t>
        <a:bodyPr/>
        <a:lstStyle/>
        <a:p>
          <a:endParaRPr lang="en-US"/>
        </a:p>
      </dgm:t>
    </dgm:pt>
    <dgm:pt modelId="{4A1C2C89-9744-4A93-8DAA-418BEE8A84C4}" type="sibTrans" cxnId="{AE42EF47-1DFE-4FA8-B6D7-FB7FE5880617}">
      <dgm:prSet/>
      <dgm:spPr/>
      <dgm:t>
        <a:bodyPr/>
        <a:lstStyle/>
        <a:p>
          <a:endParaRPr lang="en-US"/>
        </a:p>
      </dgm:t>
    </dgm:pt>
    <dgm:pt modelId="{D08B256D-7F45-4E9F-9BE2-1BC244528879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Shalat</a:t>
          </a:r>
          <a:r>
            <a:rPr lang="en-US" dirty="0" smtClean="0"/>
            <a:t> </a:t>
          </a:r>
          <a:r>
            <a:rPr lang="en-US" dirty="0" err="1" smtClean="0"/>
            <a:t>tarawih</a:t>
          </a:r>
          <a:endParaRPr lang="en-US" dirty="0"/>
        </a:p>
      </dgm:t>
    </dgm:pt>
    <dgm:pt modelId="{22152493-6519-4E4B-851B-9511BE10785C}" type="sibTrans" cxnId="{9728ACC3-D6BA-49A4-9170-634BAACD9989}">
      <dgm:prSet/>
      <dgm:spPr/>
      <dgm:t>
        <a:bodyPr/>
        <a:lstStyle/>
        <a:p>
          <a:endParaRPr lang="en-US"/>
        </a:p>
      </dgm:t>
    </dgm:pt>
    <dgm:pt modelId="{F9FB72FE-9BBE-4693-8089-48D62DD3B7CB}" type="parTrans" cxnId="{9728ACC3-D6BA-49A4-9170-634BAACD9989}">
      <dgm:prSet/>
      <dgm:spPr/>
      <dgm:t>
        <a:bodyPr/>
        <a:lstStyle/>
        <a:p>
          <a:endParaRPr lang="en-US"/>
        </a:p>
      </dgm:t>
    </dgm:pt>
    <dgm:pt modelId="{95B26031-805B-4BE0-944B-A451C4A435CA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Olahraga</a:t>
          </a:r>
          <a:endParaRPr lang="en-US" dirty="0"/>
        </a:p>
      </dgm:t>
    </dgm:pt>
    <dgm:pt modelId="{A4E8AB69-D256-45D4-B1B3-95F2762FAD6E}" type="parTrans" cxnId="{74BE988B-5298-4F80-ADA7-B35A31787000}">
      <dgm:prSet/>
      <dgm:spPr/>
      <dgm:t>
        <a:bodyPr/>
        <a:lstStyle/>
        <a:p>
          <a:endParaRPr lang="en-US"/>
        </a:p>
      </dgm:t>
    </dgm:pt>
    <dgm:pt modelId="{980C2718-235D-4A24-87B0-3EBA9BCA6BFB}" type="sibTrans" cxnId="{74BE988B-5298-4F80-ADA7-B35A31787000}">
      <dgm:prSet/>
      <dgm:spPr/>
      <dgm:t>
        <a:bodyPr/>
        <a:lstStyle/>
        <a:p>
          <a:endParaRPr lang="en-US"/>
        </a:p>
      </dgm:t>
    </dgm:pt>
    <dgm:pt modelId="{29059538-9AE7-4AB7-BD3D-BB90155B1AA9}" type="pres">
      <dgm:prSet presAssocID="{1FCFC979-1A92-4FDC-82BA-FEC33EA6CBF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C22A68-9E03-4879-B371-0856EE014AC5}" type="pres">
      <dgm:prSet presAssocID="{43477077-FCE4-4239-A5CB-FA5621F19B48}" presName="root1" presStyleCnt="0"/>
      <dgm:spPr/>
    </dgm:pt>
    <dgm:pt modelId="{E8708263-121E-4215-A3D1-FAE444523D0E}" type="pres">
      <dgm:prSet presAssocID="{43477077-FCE4-4239-A5CB-FA5621F19B4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1E3BA9-4BEB-482D-97E5-5B4E48AC229F}" type="pres">
      <dgm:prSet presAssocID="{43477077-FCE4-4239-A5CB-FA5621F19B48}" presName="level2hierChild" presStyleCnt="0"/>
      <dgm:spPr/>
    </dgm:pt>
    <dgm:pt modelId="{EE9BA92A-F7F8-40AA-93C3-79BC36883443}" type="pres">
      <dgm:prSet presAssocID="{4F82639F-1757-465D-B012-9B3ED755162D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B63EA7FE-5998-4716-A8CD-215B183F489B}" type="pres">
      <dgm:prSet presAssocID="{4F82639F-1757-465D-B012-9B3ED755162D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379666-F476-4B60-B626-5C5545304A4B}" type="pres">
      <dgm:prSet presAssocID="{D9665AC5-D613-44DB-AAE0-42CFED88633C}" presName="root2" presStyleCnt="0"/>
      <dgm:spPr/>
    </dgm:pt>
    <dgm:pt modelId="{2A7BF2A3-9620-4C1C-B19F-9F3BD6279100}" type="pres">
      <dgm:prSet presAssocID="{D9665AC5-D613-44DB-AAE0-42CFED88633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29C5A8-D6C3-470E-A136-3D9956E4EAED}" type="pres">
      <dgm:prSet presAssocID="{D9665AC5-D613-44DB-AAE0-42CFED88633C}" presName="level3hierChild" presStyleCnt="0"/>
      <dgm:spPr/>
    </dgm:pt>
    <dgm:pt modelId="{1E8F7DD8-7388-43B3-9237-BF341700389E}" type="pres">
      <dgm:prSet presAssocID="{28D5531B-E050-4738-B793-34741410DF20}" presName="conn2-1" presStyleLbl="parChTrans1D3" presStyleIdx="0" presStyleCnt="5"/>
      <dgm:spPr/>
      <dgm:t>
        <a:bodyPr/>
        <a:lstStyle/>
        <a:p>
          <a:endParaRPr lang="en-US"/>
        </a:p>
      </dgm:t>
    </dgm:pt>
    <dgm:pt modelId="{63306DB8-1E8E-48BB-A6A3-51A141C1D34A}" type="pres">
      <dgm:prSet presAssocID="{28D5531B-E050-4738-B793-34741410DF20}" presName="connTx" presStyleLbl="parChTrans1D3" presStyleIdx="0" presStyleCnt="5"/>
      <dgm:spPr/>
      <dgm:t>
        <a:bodyPr/>
        <a:lstStyle/>
        <a:p>
          <a:endParaRPr lang="en-US"/>
        </a:p>
      </dgm:t>
    </dgm:pt>
    <dgm:pt modelId="{57E79AA0-7D0B-4A2F-BDE9-3D15B1BD18E1}" type="pres">
      <dgm:prSet presAssocID="{662EBBAC-4EED-4869-9D5B-08DE62270B6B}" presName="root2" presStyleCnt="0"/>
      <dgm:spPr/>
    </dgm:pt>
    <dgm:pt modelId="{F0E1364F-DA6F-4D43-B380-38AF7E198B9B}" type="pres">
      <dgm:prSet presAssocID="{662EBBAC-4EED-4869-9D5B-08DE62270B6B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4CF350-FBD1-4BF8-A14A-3D180C016ABE}" type="pres">
      <dgm:prSet presAssocID="{662EBBAC-4EED-4869-9D5B-08DE62270B6B}" presName="level3hierChild" presStyleCnt="0"/>
      <dgm:spPr/>
    </dgm:pt>
    <dgm:pt modelId="{299D6385-A328-4B5C-97F5-4FCF9C08AADC}" type="pres">
      <dgm:prSet presAssocID="{F9FB72FE-9BBE-4693-8089-48D62DD3B7CB}" presName="conn2-1" presStyleLbl="parChTrans1D3" presStyleIdx="1" presStyleCnt="5"/>
      <dgm:spPr/>
      <dgm:t>
        <a:bodyPr/>
        <a:lstStyle/>
        <a:p>
          <a:endParaRPr lang="en-US"/>
        </a:p>
      </dgm:t>
    </dgm:pt>
    <dgm:pt modelId="{D7FFC0CA-1421-4709-9F43-D62F1F69E768}" type="pres">
      <dgm:prSet presAssocID="{F9FB72FE-9BBE-4693-8089-48D62DD3B7CB}" presName="connTx" presStyleLbl="parChTrans1D3" presStyleIdx="1" presStyleCnt="5"/>
      <dgm:spPr/>
      <dgm:t>
        <a:bodyPr/>
        <a:lstStyle/>
        <a:p>
          <a:endParaRPr lang="en-US"/>
        </a:p>
      </dgm:t>
    </dgm:pt>
    <dgm:pt modelId="{97A5FC8D-0CEA-4BD5-A114-525A1D0BDBB8}" type="pres">
      <dgm:prSet presAssocID="{D08B256D-7F45-4E9F-9BE2-1BC244528879}" presName="root2" presStyleCnt="0"/>
      <dgm:spPr/>
    </dgm:pt>
    <dgm:pt modelId="{49570378-A8BD-4F03-98E9-B1616FD12F46}" type="pres">
      <dgm:prSet presAssocID="{D08B256D-7F45-4E9F-9BE2-1BC244528879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E6A50F-8C13-4CDE-B431-93B6C3B20A25}" type="pres">
      <dgm:prSet presAssocID="{D08B256D-7F45-4E9F-9BE2-1BC244528879}" presName="level3hierChild" presStyleCnt="0"/>
      <dgm:spPr/>
    </dgm:pt>
    <dgm:pt modelId="{C7C269F8-D3BC-4EA5-86FE-B9831E42689A}" type="pres">
      <dgm:prSet presAssocID="{4828D60B-D8DA-47C6-B3F4-F99D2EF75C08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E5D57F7A-40EA-46EA-87CC-22EECD1C474C}" type="pres">
      <dgm:prSet presAssocID="{4828D60B-D8DA-47C6-B3F4-F99D2EF75C08}" presName="connTx" presStyleLbl="parChTrans1D2" presStyleIdx="1" presStyleCnt="2"/>
      <dgm:spPr/>
      <dgm:t>
        <a:bodyPr/>
        <a:lstStyle/>
        <a:p>
          <a:endParaRPr lang="en-US"/>
        </a:p>
      </dgm:t>
    </dgm:pt>
    <dgm:pt modelId="{A1F67160-7176-4A8B-99F8-A07690AE57E4}" type="pres">
      <dgm:prSet presAssocID="{CE903EA8-41C6-4123-A403-32B2494CE14B}" presName="root2" presStyleCnt="0"/>
      <dgm:spPr/>
    </dgm:pt>
    <dgm:pt modelId="{76F92C35-7D49-4BCD-BE58-4CB3C1677102}" type="pres">
      <dgm:prSet presAssocID="{CE903EA8-41C6-4123-A403-32B2494CE14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116F5E-5330-4EE6-9EBA-7D13B72F213A}" type="pres">
      <dgm:prSet presAssocID="{CE903EA8-41C6-4123-A403-32B2494CE14B}" presName="level3hierChild" presStyleCnt="0"/>
      <dgm:spPr/>
    </dgm:pt>
    <dgm:pt modelId="{ABE05F34-E5C2-4255-8050-F5C38A2D0264}" type="pres">
      <dgm:prSet presAssocID="{835A7EF8-5BA9-4D71-AD64-E8E39DBC158F}" presName="conn2-1" presStyleLbl="parChTrans1D3" presStyleIdx="2" presStyleCnt="5"/>
      <dgm:spPr/>
      <dgm:t>
        <a:bodyPr/>
        <a:lstStyle/>
        <a:p>
          <a:endParaRPr lang="en-US"/>
        </a:p>
      </dgm:t>
    </dgm:pt>
    <dgm:pt modelId="{9D686D76-5946-4883-BC12-BF5F801CEAE4}" type="pres">
      <dgm:prSet presAssocID="{835A7EF8-5BA9-4D71-AD64-E8E39DBC158F}" presName="connTx" presStyleLbl="parChTrans1D3" presStyleIdx="2" presStyleCnt="5"/>
      <dgm:spPr/>
      <dgm:t>
        <a:bodyPr/>
        <a:lstStyle/>
        <a:p>
          <a:endParaRPr lang="en-US"/>
        </a:p>
      </dgm:t>
    </dgm:pt>
    <dgm:pt modelId="{17C451CB-184C-40BD-B845-63BB765276B1}" type="pres">
      <dgm:prSet presAssocID="{B2E7EFC9-EFA9-414E-8DC4-8719F8DD3F24}" presName="root2" presStyleCnt="0"/>
      <dgm:spPr/>
    </dgm:pt>
    <dgm:pt modelId="{1F6DCB6D-A871-4B22-8881-5C794D5C2705}" type="pres">
      <dgm:prSet presAssocID="{B2E7EFC9-EFA9-414E-8DC4-8719F8DD3F24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F34F92-62BE-4D49-B398-87D0D5471AB1}" type="pres">
      <dgm:prSet presAssocID="{B2E7EFC9-EFA9-414E-8DC4-8719F8DD3F24}" presName="level3hierChild" presStyleCnt="0"/>
      <dgm:spPr/>
    </dgm:pt>
    <dgm:pt modelId="{6175DD33-78F2-4862-BD25-4945C417728E}" type="pres">
      <dgm:prSet presAssocID="{AD6460BD-4C47-4B63-AA65-A773F6C81B1C}" presName="conn2-1" presStyleLbl="parChTrans1D3" presStyleIdx="3" presStyleCnt="5"/>
      <dgm:spPr/>
      <dgm:t>
        <a:bodyPr/>
        <a:lstStyle/>
        <a:p>
          <a:endParaRPr lang="en-US"/>
        </a:p>
      </dgm:t>
    </dgm:pt>
    <dgm:pt modelId="{BC812E6C-7BDD-42C7-B140-0786AB7F8477}" type="pres">
      <dgm:prSet presAssocID="{AD6460BD-4C47-4B63-AA65-A773F6C81B1C}" presName="connTx" presStyleLbl="parChTrans1D3" presStyleIdx="3" presStyleCnt="5"/>
      <dgm:spPr/>
      <dgm:t>
        <a:bodyPr/>
        <a:lstStyle/>
        <a:p>
          <a:endParaRPr lang="en-US"/>
        </a:p>
      </dgm:t>
    </dgm:pt>
    <dgm:pt modelId="{33425058-DAC6-4DA3-B259-1BE0FD7230E4}" type="pres">
      <dgm:prSet presAssocID="{F7DA1C00-F33D-406E-A7FF-A22425B4C8F4}" presName="root2" presStyleCnt="0"/>
      <dgm:spPr/>
    </dgm:pt>
    <dgm:pt modelId="{737D65B3-26E9-4571-BAE7-C1B4B84290B9}" type="pres">
      <dgm:prSet presAssocID="{F7DA1C00-F33D-406E-A7FF-A22425B4C8F4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2D7A5D-770D-46D2-91AD-3D4523F06728}" type="pres">
      <dgm:prSet presAssocID="{F7DA1C00-F33D-406E-A7FF-A22425B4C8F4}" presName="level3hierChild" presStyleCnt="0"/>
      <dgm:spPr/>
    </dgm:pt>
    <dgm:pt modelId="{1885E967-ED4F-43F3-B055-DD668BF0FF7D}" type="pres">
      <dgm:prSet presAssocID="{A4E8AB69-D256-45D4-B1B3-95F2762FAD6E}" presName="conn2-1" presStyleLbl="parChTrans1D3" presStyleIdx="4" presStyleCnt="5"/>
      <dgm:spPr/>
      <dgm:t>
        <a:bodyPr/>
        <a:lstStyle/>
        <a:p>
          <a:endParaRPr lang="en-US"/>
        </a:p>
      </dgm:t>
    </dgm:pt>
    <dgm:pt modelId="{8EC40D9B-5E56-4D33-A40B-75749AE86934}" type="pres">
      <dgm:prSet presAssocID="{A4E8AB69-D256-45D4-B1B3-95F2762FAD6E}" presName="connTx" presStyleLbl="parChTrans1D3" presStyleIdx="4" presStyleCnt="5"/>
      <dgm:spPr/>
      <dgm:t>
        <a:bodyPr/>
        <a:lstStyle/>
        <a:p>
          <a:endParaRPr lang="en-US"/>
        </a:p>
      </dgm:t>
    </dgm:pt>
    <dgm:pt modelId="{889CCDC0-54E9-4313-8212-6218E69D344D}" type="pres">
      <dgm:prSet presAssocID="{95B26031-805B-4BE0-944B-A451C4A435CA}" presName="root2" presStyleCnt="0"/>
      <dgm:spPr/>
    </dgm:pt>
    <dgm:pt modelId="{A89419DC-D229-4C01-807D-E118AFCDBAAB}" type="pres">
      <dgm:prSet presAssocID="{95B26031-805B-4BE0-944B-A451C4A435CA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A4B81D-4885-4AF5-AFDB-18DBE16F3ABE}" type="pres">
      <dgm:prSet presAssocID="{95B26031-805B-4BE0-944B-A451C4A435CA}" presName="level3hierChild" presStyleCnt="0"/>
      <dgm:spPr/>
    </dgm:pt>
  </dgm:ptLst>
  <dgm:cxnLst>
    <dgm:cxn modelId="{FD4DFB83-D27B-4E58-A17F-EF782B9FCA08}" type="presOf" srcId="{4F82639F-1757-465D-B012-9B3ED755162D}" destId="{B63EA7FE-5998-4716-A8CD-215B183F489B}" srcOrd="1" destOrd="0" presId="urn:microsoft.com/office/officeart/2005/8/layout/hierarchy2"/>
    <dgm:cxn modelId="{59737C28-F840-4ED2-9C1C-E80AF516F27F}" type="presOf" srcId="{28D5531B-E050-4738-B793-34741410DF20}" destId="{63306DB8-1E8E-48BB-A6A3-51A141C1D34A}" srcOrd="1" destOrd="0" presId="urn:microsoft.com/office/officeart/2005/8/layout/hierarchy2"/>
    <dgm:cxn modelId="{A328C2C9-A530-4FF4-B788-65882857B506}" type="presOf" srcId="{F9FB72FE-9BBE-4693-8089-48D62DD3B7CB}" destId="{D7FFC0CA-1421-4709-9F43-D62F1F69E768}" srcOrd="1" destOrd="0" presId="urn:microsoft.com/office/officeart/2005/8/layout/hierarchy2"/>
    <dgm:cxn modelId="{18B594D4-40DE-4CBD-8564-616D2DFA34C0}" type="presOf" srcId="{D9665AC5-D613-44DB-AAE0-42CFED88633C}" destId="{2A7BF2A3-9620-4C1C-B19F-9F3BD6279100}" srcOrd="0" destOrd="0" presId="urn:microsoft.com/office/officeart/2005/8/layout/hierarchy2"/>
    <dgm:cxn modelId="{D1ACD1E7-3152-4497-9617-AD6564143849}" type="presOf" srcId="{835A7EF8-5BA9-4D71-AD64-E8E39DBC158F}" destId="{9D686D76-5946-4883-BC12-BF5F801CEAE4}" srcOrd="1" destOrd="0" presId="urn:microsoft.com/office/officeart/2005/8/layout/hierarchy2"/>
    <dgm:cxn modelId="{F546CD6D-1E6D-4702-BEC0-E879569C0EB8}" srcId="{1FCFC979-1A92-4FDC-82BA-FEC33EA6CBF7}" destId="{43477077-FCE4-4239-A5CB-FA5621F19B48}" srcOrd="0" destOrd="0" parTransId="{FF702742-2693-4D3D-A60A-231092645467}" sibTransId="{E676A36C-7866-4885-872B-0DC92247DDE4}"/>
    <dgm:cxn modelId="{AE42EF47-1DFE-4FA8-B6D7-FB7FE5880617}" srcId="{CE903EA8-41C6-4123-A403-32B2494CE14B}" destId="{F7DA1C00-F33D-406E-A7FF-A22425B4C8F4}" srcOrd="1" destOrd="0" parTransId="{AD6460BD-4C47-4B63-AA65-A773F6C81B1C}" sibTransId="{4A1C2C89-9744-4A93-8DAA-418BEE8A84C4}"/>
    <dgm:cxn modelId="{CFDD2466-F23B-42BE-BD62-98307A4005FE}" type="presOf" srcId="{43477077-FCE4-4239-A5CB-FA5621F19B48}" destId="{E8708263-121E-4215-A3D1-FAE444523D0E}" srcOrd="0" destOrd="0" presId="urn:microsoft.com/office/officeart/2005/8/layout/hierarchy2"/>
    <dgm:cxn modelId="{F0670052-163A-41A7-B7FA-BEE5D40081EB}" type="presOf" srcId="{CE903EA8-41C6-4123-A403-32B2494CE14B}" destId="{76F92C35-7D49-4BCD-BE58-4CB3C1677102}" srcOrd="0" destOrd="0" presId="urn:microsoft.com/office/officeart/2005/8/layout/hierarchy2"/>
    <dgm:cxn modelId="{2C744C82-B430-42AE-ADCA-013140B75B73}" type="presOf" srcId="{28D5531B-E050-4738-B793-34741410DF20}" destId="{1E8F7DD8-7388-43B3-9237-BF341700389E}" srcOrd="0" destOrd="0" presId="urn:microsoft.com/office/officeart/2005/8/layout/hierarchy2"/>
    <dgm:cxn modelId="{57699F31-9CF5-487B-ACE5-DE3AF7859E6B}" srcId="{43477077-FCE4-4239-A5CB-FA5621F19B48}" destId="{D9665AC5-D613-44DB-AAE0-42CFED88633C}" srcOrd="0" destOrd="0" parTransId="{4F82639F-1757-465D-B012-9B3ED755162D}" sibTransId="{8A964424-D6A7-4B7A-8919-2BE0AE5BF26B}"/>
    <dgm:cxn modelId="{083C120E-1C8E-4896-94D6-A3A58AD5EF71}" type="presOf" srcId="{A4E8AB69-D256-45D4-B1B3-95F2762FAD6E}" destId="{8EC40D9B-5E56-4D33-A40B-75749AE86934}" srcOrd="1" destOrd="0" presId="urn:microsoft.com/office/officeart/2005/8/layout/hierarchy2"/>
    <dgm:cxn modelId="{DF0A9879-2DDC-443E-8F5C-F2935A3663A3}" type="presOf" srcId="{F9FB72FE-9BBE-4693-8089-48D62DD3B7CB}" destId="{299D6385-A328-4B5C-97F5-4FCF9C08AADC}" srcOrd="0" destOrd="0" presId="urn:microsoft.com/office/officeart/2005/8/layout/hierarchy2"/>
    <dgm:cxn modelId="{D337BE81-E4B0-4ED2-9D4C-F098F7273525}" type="presOf" srcId="{B2E7EFC9-EFA9-414E-8DC4-8719F8DD3F24}" destId="{1F6DCB6D-A871-4B22-8881-5C794D5C2705}" srcOrd="0" destOrd="0" presId="urn:microsoft.com/office/officeart/2005/8/layout/hierarchy2"/>
    <dgm:cxn modelId="{94E0F8B9-CF93-4E43-989D-F01EE0E910A8}" type="presOf" srcId="{95B26031-805B-4BE0-944B-A451C4A435CA}" destId="{A89419DC-D229-4C01-807D-E118AFCDBAAB}" srcOrd="0" destOrd="0" presId="urn:microsoft.com/office/officeart/2005/8/layout/hierarchy2"/>
    <dgm:cxn modelId="{8E1FFE40-391D-4543-97EE-737DDD43E34C}" type="presOf" srcId="{4828D60B-D8DA-47C6-B3F4-F99D2EF75C08}" destId="{E5D57F7A-40EA-46EA-87CC-22EECD1C474C}" srcOrd="1" destOrd="0" presId="urn:microsoft.com/office/officeart/2005/8/layout/hierarchy2"/>
    <dgm:cxn modelId="{3FE3E787-1867-4254-BA26-8E544918B725}" srcId="{43477077-FCE4-4239-A5CB-FA5621F19B48}" destId="{CE903EA8-41C6-4123-A403-32B2494CE14B}" srcOrd="1" destOrd="0" parTransId="{4828D60B-D8DA-47C6-B3F4-F99D2EF75C08}" sibTransId="{BDF9DB20-1B25-4AB0-8CA1-23A0169C0FF5}"/>
    <dgm:cxn modelId="{0FDF32F1-3316-4952-BCAA-02704B3C9916}" type="presOf" srcId="{1FCFC979-1A92-4FDC-82BA-FEC33EA6CBF7}" destId="{29059538-9AE7-4AB7-BD3D-BB90155B1AA9}" srcOrd="0" destOrd="0" presId="urn:microsoft.com/office/officeart/2005/8/layout/hierarchy2"/>
    <dgm:cxn modelId="{C452650F-29C3-46E3-836B-FB1BA8CC596E}" srcId="{D9665AC5-D613-44DB-AAE0-42CFED88633C}" destId="{662EBBAC-4EED-4869-9D5B-08DE62270B6B}" srcOrd="0" destOrd="0" parTransId="{28D5531B-E050-4738-B793-34741410DF20}" sibTransId="{684E9DDF-35BF-41A1-8F2D-316778AF3E04}"/>
    <dgm:cxn modelId="{97FE2AC2-6D70-45C5-8BD7-BEA03B6F9CDF}" type="presOf" srcId="{662EBBAC-4EED-4869-9D5B-08DE62270B6B}" destId="{F0E1364F-DA6F-4D43-B380-38AF7E198B9B}" srcOrd="0" destOrd="0" presId="urn:microsoft.com/office/officeart/2005/8/layout/hierarchy2"/>
    <dgm:cxn modelId="{40129276-4D28-4163-B509-6C33957ED744}" type="presOf" srcId="{D08B256D-7F45-4E9F-9BE2-1BC244528879}" destId="{49570378-A8BD-4F03-98E9-B1616FD12F46}" srcOrd="0" destOrd="0" presId="urn:microsoft.com/office/officeart/2005/8/layout/hierarchy2"/>
    <dgm:cxn modelId="{9502A559-B87B-407C-9277-4320023FB9E2}" type="presOf" srcId="{4F82639F-1757-465D-B012-9B3ED755162D}" destId="{EE9BA92A-F7F8-40AA-93C3-79BC36883443}" srcOrd="0" destOrd="0" presId="urn:microsoft.com/office/officeart/2005/8/layout/hierarchy2"/>
    <dgm:cxn modelId="{7F04A0B7-6455-4A01-B2A0-EF736CF8C277}" type="presOf" srcId="{AD6460BD-4C47-4B63-AA65-A773F6C81B1C}" destId="{6175DD33-78F2-4862-BD25-4945C417728E}" srcOrd="0" destOrd="0" presId="urn:microsoft.com/office/officeart/2005/8/layout/hierarchy2"/>
    <dgm:cxn modelId="{D14E75F1-7378-4E99-8950-6F3676F89892}" type="presOf" srcId="{835A7EF8-5BA9-4D71-AD64-E8E39DBC158F}" destId="{ABE05F34-E5C2-4255-8050-F5C38A2D0264}" srcOrd="0" destOrd="0" presId="urn:microsoft.com/office/officeart/2005/8/layout/hierarchy2"/>
    <dgm:cxn modelId="{25D65ACD-C38A-4412-8077-4AD22253B92D}" srcId="{CE903EA8-41C6-4123-A403-32B2494CE14B}" destId="{B2E7EFC9-EFA9-414E-8DC4-8719F8DD3F24}" srcOrd="0" destOrd="0" parTransId="{835A7EF8-5BA9-4D71-AD64-E8E39DBC158F}" sibTransId="{840D82BE-398B-48F1-AE8E-89F338767EAE}"/>
    <dgm:cxn modelId="{A5950805-47D2-4766-872A-6334CBD2E98E}" type="presOf" srcId="{4828D60B-D8DA-47C6-B3F4-F99D2EF75C08}" destId="{C7C269F8-D3BC-4EA5-86FE-B9831E42689A}" srcOrd="0" destOrd="0" presId="urn:microsoft.com/office/officeart/2005/8/layout/hierarchy2"/>
    <dgm:cxn modelId="{6E3EFDFB-AC93-4EDA-AA30-200B8F41E28F}" type="presOf" srcId="{AD6460BD-4C47-4B63-AA65-A773F6C81B1C}" destId="{BC812E6C-7BDD-42C7-B140-0786AB7F8477}" srcOrd="1" destOrd="0" presId="urn:microsoft.com/office/officeart/2005/8/layout/hierarchy2"/>
    <dgm:cxn modelId="{9728ACC3-D6BA-49A4-9170-634BAACD9989}" srcId="{D9665AC5-D613-44DB-AAE0-42CFED88633C}" destId="{D08B256D-7F45-4E9F-9BE2-1BC244528879}" srcOrd="1" destOrd="0" parTransId="{F9FB72FE-9BBE-4693-8089-48D62DD3B7CB}" sibTransId="{22152493-6519-4E4B-851B-9511BE10785C}"/>
    <dgm:cxn modelId="{448490F8-2715-4885-AD7B-7A7D5241FD05}" type="presOf" srcId="{F7DA1C00-F33D-406E-A7FF-A22425B4C8F4}" destId="{737D65B3-26E9-4571-BAE7-C1B4B84290B9}" srcOrd="0" destOrd="0" presId="urn:microsoft.com/office/officeart/2005/8/layout/hierarchy2"/>
    <dgm:cxn modelId="{10F1A3B4-D30F-405B-BE1C-AF5EB92C9CCA}" type="presOf" srcId="{A4E8AB69-D256-45D4-B1B3-95F2762FAD6E}" destId="{1885E967-ED4F-43F3-B055-DD668BF0FF7D}" srcOrd="0" destOrd="0" presId="urn:microsoft.com/office/officeart/2005/8/layout/hierarchy2"/>
    <dgm:cxn modelId="{74BE988B-5298-4F80-ADA7-B35A31787000}" srcId="{CE903EA8-41C6-4123-A403-32B2494CE14B}" destId="{95B26031-805B-4BE0-944B-A451C4A435CA}" srcOrd="2" destOrd="0" parTransId="{A4E8AB69-D256-45D4-B1B3-95F2762FAD6E}" sibTransId="{980C2718-235D-4A24-87B0-3EBA9BCA6BFB}"/>
    <dgm:cxn modelId="{7A696B21-CCD7-4BAD-9DA4-1D343A1545AA}" type="presParOf" srcId="{29059538-9AE7-4AB7-BD3D-BB90155B1AA9}" destId="{8EC22A68-9E03-4879-B371-0856EE014AC5}" srcOrd="0" destOrd="0" presId="urn:microsoft.com/office/officeart/2005/8/layout/hierarchy2"/>
    <dgm:cxn modelId="{E2AB89E9-D476-416A-902F-12E8BC32FCEC}" type="presParOf" srcId="{8EC22A68-9E03-4879-B371-0856EE014AC5}" destId="{E8708263-121E-4215-A3D1-FAE444523D0E}" srcOrd="0" destOrd="0" presId="urn:microsoft.com/office/officeart/2005/8/layout/hierarchy2"/>
    <dgm:cxn modelId="{96AC83DE-A435-4537-91F9-5D4AA8785D03}" type="presParOf" srcId="{8EC22A68-9E03-4879-B371-0856EE014AC5}" destId="{5A1E3BA9-4BEB-482D-97E5-5B4E48AC229F}" srcOrd="1" destOrd="0" presId="urn:microsoft.com/office/officeart/2005/8/layout/hierarchy2"/>
    <dgm:cxn modelId="{FEFA9254-30F0-4281-B294-1CBF3C6D7E90}" type="presParOf" srcId="{5A1E3BA9-4BEB-482D-97E5-5B4E48AC229F}" destId="{EE9BA92A-F7F8-40AA-93C3-79BC36883443}" srcOrd="0" destOrd="0" presId="urn:microsoft.com/office/officeart/2005/8/layout/hierarchy2"/>
    <dgm:cxn modelId="{7D63C70A-33CC-46A9-A939-767D64C452EF}" type="presParOf" srcId="{EE9BA92A-F7F8-40AA-93C3-79BC36883443}" destId="{B63EA7FE-5998-4716-A8CD-215B183F489B}" srcOrd="0" destOrd="0" presId="urn:microsoft.com/office/officeart/2005/8/layout/hierarchy2"/>
    <dgm:cxn modelId="{BE67BC1A-C7A6-4E79-95EA-CDFC6AAF7439}" type="presParOf" srcId="{5A1E3BA9-4BEB-482D-97E5-5B4E48AC229F}" destId="{D2379666-F476-4B60-B626-5C5545304A4B}" srcOrd="1" destOrd="0" presId="urn:microsoft.com/office/officeart/2005/8/layout/hierarchy2"/>
    <dgm:cxn modelId="{B7B3E500-F873-4E1A-8BD7-D4D9BA3035FB}" type="presParOf" srcId="{D2379666-F476-4B60-B626-5C5545304A4B}" destId="{2A7BF2A3-9620-4C1C-B19F-9F3BD6279100}" srcOrd="0" destOrd="0" presId="urn:microsoft.com/office/officeart/2005/8/layout/hierarchy2"/>
    <dgm:cxn modelId="{46C09B30-026A-4F3D-8115-784C764A9396}" type="presParOf" srcId="{D2379666-F476-4B60-B626-5C5545304A4B}" destId="{8329C5A8-D6C3-470E-A136-3D9956E4EAED}" srcOrd="1" destOrd="0" presId="urn:microsoft.com/office/officeart/2005/8/layout/hierarchy2"/>
    <dgm:cxn modelId="{19ADA50C-980D-4834-BBD0-7C03F6B58AC3}" type="presParOf" srcId="{8329C5A8-D6C3-470E-A136-3D9956E4EAED}" destId="{1E8F7DD8-7388-43B3-9237-BF341700389E}" srcOrd="0" destOrd="0" presId="urn:microsoft.com/office/officeart/2005/8/layout/hierarchy2"/>
    <dgm:cxn modelId="{3E307B39-4871-49AC-8A5A-BEA9C172EE27}" type="presParOf" srcId="{1E8F7DD8-7388-43B3-9237-BF341700389E}" destId="{63306DB8-1E8E-48BB-A6A3-51A141C1D34A}" srcOrd="0" destOrd="0" presId="urn:microsoft.com/office/officeart/2005/8/layout/hierarchy2"/>
    <dgm:cxn modelId="{B0BCF171-E179-41B4-94A3-335212599D84}" type="presParOf" srcId="{8329C5A8-D6C3-470E-A136-3D9956E4EAED}" destId="{57E79AA0-7D0B-4A2F-BDE9-3D15B1BD18E1}" srcOrd="1" destOrd="0" presId="urn:microsoft.com/office/officeart/2005/8/layout/hierarchy2"/>
    <dgm:cxn modelId="{A88C784A-44BD-4334-98E4-1E0DCFE5A057}" type="presParOf" srcId="{57E79AA0-7D0B-4A2F-BDE9-3D15B1BD18E1}" destId="{F0E1364F-DA6F-4D43-B380-38AF7E198B9B}" srcOrd="0" destOrd="0" presId="urn:microsoft.com/office/officeart/2005/8/layout/hierarchy2"/>
    <dgm:cxn modelId="{AFA95223-C24F-49D1-969D-6C19FA6E7BB3}" type="presParOf" srcId="{57E79AA0-7D0B-4A2F-BDE9-3D15B1BD18E1}" destId="{E54CF350-FBD1-4BF8-A14A-3D180C016ABE}" srcOrd="1" destOrd="0" presId="urn:microsoft.com/office/officeart/2005/8/layout/hierarchy2"/>
    <dgm:cxn modelId="{8D91B63F-48DF-4464-BAE3-59FFEB9E2B05}" type="presParOf" srcId="{8329C5A8-D6C3-470E-A136-3D9956E4EAED}" destId="{299D6385-A328-4B5C-97F5-4FCF9C08AADC}" srcOrd="2" destOrd="0" presId="urn:microsoft.com/office/officeart/2005/8/layout/hierarchy2"/>
    <dgm:cxn modelId="{C15C3923-5C6E-4CEA-A074-DEBF2FDA085F}" type="presParOf" srcId="{299D6385-A328-4B5C-97F5-4FCF9C08AADC}" destId="{D7FFC0CA-1421-4709-9F43-D62F1F69E768}" srcOrd="0" destOrd="0" presId="urn:microsoft.com/office/officeart/2005/8/layout/hierarchy2"/>
    <dgm:cxn modelId="{76D340A7-E5C3-4E3B-8AAC-819E3B447216}" type="presParOf" srcId="{8329C5A8-D6C3-470E-A136-3D9956E4EAED}" destId="{97A5FC8D-0CEA-4BD5-A114-525A1D0BDBB8}" srcOrd="3" destOrd="0" presId="urn:microsoft.com/office/officeart/2005/8/layout/hierarchy2"/>
    <dgm:cxn modelId="{447AF8BB-92BC-4BA4-8612-82DD6F5FEAB9}" type="presParOf" srcId="{97A5FC8D-0CEA-4BD5-A114-525A1D0BDBB8}" destId="{49570378-A8BD-4F03-98E9-B1616FD12F46}" srcOrd="0" destOrd="0" presId="urn:microsoft.com/office/officeart/2005/8/layout/hierarchy2"/>
    <dgm:cxn modelId="{BB185EFD-B841-4C93-ADDA-D9EA45FC7F98}" type="presParOf" srcId="{97A5FC8D-0CEA-4BD5-A114-525A1D0BDBB8}" destId="{E1E6A50F-8C13-4CDE-B431-93B6C3B20A25}" srcOrd="1" destOrd="0" presId="urn:microsoft.com/office/officeart/2005/8/layout/hierarchy2"/>
    <dgm:cxn modelId="{D2B1D194-FB19-4924-BED5-93CF7D20D849}" type="presParOf" srcId="{5A1E3BA9-4BEB-482D-97E5-5B4E48AC229F}" destId="{C7C269F8-D3BC-4EA5-86FE-B9831E42689A}" srcOrd="2" destOrd="0" presId="urn:microsoft.com/office/officeart/2005/8/layout/hierarchy2"/>
    <dgm:cxn modelId="{3F8D35E3-32EF-4B26-8A77-AC2F2F55BC63}" type="presParOf" srcId="{C7C269F8-D3BC-4EA5-86FE-B9831E42689A}" destId="{E5D57F7A-40EA-46EA-87CC-22EECD1C474C}" srcOrd="0" destOrd="0" presId="urn:microsoft.com/office/officeart/2005/8/layout/hierarchy2"/>
    <dgm:cxn modelId="{8B0DBD3A-70C9-4A39-A885-1B44874579EF}" type="presParOf" srcId="{5A1E3BA9-4BEB-482D-97E5-5B4E48AC229F}" destId="{A1F67160-7176-4A8B-99F8-A07690AE57E4}" srcOrd="3" destOrd="0" presId="urn:microsoft.com/office/officeart/2005/8/layout/hierarchy2"/>
    <dgm:cxn modelId="{2115A63A-C861-435F-B11B-B87D633DD0F4}" type="presParOf" srcId="{A1F67160-7176-4A8B-99F8-A07690AE57E4}" destId="{76F92C35-7D49-4BCD-BE58-4CB3C1677102}" srcOrd="0" destOrd="0" presId="urn:microsoft.com/office/officeart/2005/8/layout/hierarchy2"/>
    <dgm:cxn modelId="{10E840A8-854B-473B-9F01-81C2FC6F35B5}" type="presParOf" srcId="{A1F67160-7176-4A8B-99F8-A07690AE57E4}" destId="{19116F5E-5330-4EE6-9EBA-7D13B72F213A}" srcOrd="1" destOrd="0" presId="urn:microsoft.com/office/officeart/2005/8/layout/hierarchy2"/>
    <dgm:cxn modelId="{AF895D95-51C1-409D-971F-702FFC7B9B5E}" type="presParOf" srcId="{19116F5E-5330-4EE6-9EBA-7D13B72F213A}" destId="{ABE05F34-E5C2-4255-8050-F5C38A2D0264}" srcOrd="0" destOrd="0" presId="urn:microsoft.com/office/officeart/2005/8/layout/hierarchy2"/>
    <dgm:cxn modelId="{41E54DAC-318B-424A-BA74-6D986D3D460E}" type="presParOf" srcId="{ABE05F34-E5C2-4255-8050-F5C38A2D0264}" destId="{9D686D76-5946-4883-BC12-BF5F801CEAE4}" srcOrd="0" destOrd="0" presId="urn:microsoft.com/office/officeart/2005/8/layout/hierarchy2"/>
    <dgm:cxn modelId="{4623BA1B-2FBF-4468-BA7B-60BDD68E6287}" type="presParOf" srcId="{19116F5E-5330-4EE6-9EBA-7D13B72F213A}" destId="{17C451CB-184C-40BD-B845-63BB765276B1}" srcOrd="1" destOrd="0" presId="urn:microsoft.com/office/officeart/2005/8/layout/hierarchy2"/>
    <dgm:cxn modelId="{F022AA18-2DCD-45FA-8105-4C7ED7DC84CC}" type="presParOf" srcId="{17C451CB-184C-40BD-B845-63BB765276B1}" destId="{1F6DCB6D-A871-4B22-8881-5C794D5C2705}" srcOrd="0" destOrd="0" presId="urn:microsoft.com/office/officeart/2005/8/layout/hierarchy2"/>
    <dgm:cxn modelId="{C2DDEE3F-DE62-4905-9E1A-D140D2FBBC5F}" type="presParOf" srcId="{17C451CB-184C-40BD-B845-63BB765276B1}" destId="{B9F34F92-62BE-4D49-B398-87D0D5471AB1}" srcOrd="1" destOrd="0" presId="urn:microsoft.com/office/officeart/2005/8/layout/hierarchy2"/>
    <dgm:cxn modelId="{468A42C1-2332-4633-8166-BC5B851D5648}" type="presParOf" srcId="{19116F5E-5330-4EE6-9EBA-7D13B72F213A}" destId="{6175DD33-78F2-4862-BD25-4945C417728E}" srcOrd="2" destOrd="0" presId="urn:microsoft.com/office/officeart/2005/8/layout/hierarchy2"/>
    <dgm:cxn modelId="{A053B51D-9742-411C-A04A-E1C0B32BC554}" type="presParOf" srcId="{6175DD33-78F2-4862-BD25-4945C417728E}" destId="{BC812E6C-7BDD-42C7-B140-0786AB7F8477}" srcOrd="0" destOrd="0" presId="urn:microsoft.com/office/officeart/2005/8/layout/hierarchy2"/>
    <dgm:cxn modelId="{A04BE443-CC6D-428C-A491-5972B8EAB87E}" type="presParOf" srcId="{19116F5E-5330-4EE6-9EBA-7D13B72F213A}" destId="{33425058-DAC6-4DA3-B259-1BE0FD7230E4}" srcOrd="3" destOrd="0" presId="urn:microsoft.com/office/officeart/2005/8/layout/hierarchy2"/>
    <dgm:cxn modelId="{59E60944-1813-478C-A012-D22756C6D12D}" type="presParOf" srcId="{33425058-DAC6-4DA3-B259-1BE0FD7230E4}" destId="{737D65B3-26E9-4571-BAE7-C1B4B84290B9}" srcOrd="0" destOrd="0" presId="urn:microsoft.com/office/officeart/2005/8/layout/hierarchy2"/>
    <dgm:cxn modelId="{980CD46C-C68E-4C06-BA31-F2AF4393BDE9}" type="presParOf" srcId="{33425058-DAC6-4DA3-B259-1BE0FD7230E4}" destId="{2F2D7A5D-770D-46D2-91AD-3D4523F06728}" srcOrd="1" destOrd="0" presId="urn:microsoft.com/office/officeart/2005/8/layout/hierarchy2"/>
    <dgm:cxn modelId="{E0FFD8AA-3034-4143-A498-639761A4A590}" type="presParOf" srcId="{19116F5E-5330-4EE6-9EBA-7D13B72F213A}" destId="{1885E967-ED4F-43F3-B055-DD668BF0FF7D}" srcOrd="4" destOrd="0" presId="urn:microsoft.com/office/officeart/2005/8/layout/hierarchy2"/>
    <dgm:cxn modelId="{4C398A0B-56DC-41C9-AFD6-1CD2E9DC9623}" type="presParOf" srcId="{1885E967-ED4F-43F3-B055-DD668BF0FF7D}" destId="{8EC40D9B-5E56-4D33-A40B-75749AE86934}" srcOrd="0" destOrd="0" presId="urn:microsoft.com/office/officeart/2005/8/layout/hierarchy2"/>
    <dgm:cxn modelId="{A6E29C34-12BF-4EC3-9714-7F5B0E524FDD}" type="presParOf" srcId="{19116F5E-5330-4EE6-9EBA-7D13B72F213A}" destId="{889CCDC0-54E9-4313-8212-6218E69D344D}" srcOrd="5" destOrd="0" presId="urn:microsoft.com/office/officeart/2005/8/layout/hierarchy2"/>
    <dgm:cxn modelId="{C25C013F-F7E6-41A9-AAB0-BC1705B967F3}" type="presParOf" srcId="{889CCDC0-54E9-4313-8212-6218E69D344D}" destId="{A89419DC-D229-4C01-807D-E118AFCDBAAB}" srcOrd="0" destOrd="0" presId="urn:microsoft.com/office/officeart/2005/8/layout/hierarchy2"/>
    <dgm:cxn modelId="{6D75B3B6-8202-4858-B411-59D3B5682D91}" type="presParOf" srcId="{889CCDC0-54E9-4313-8212-6218E69D344D}" destId="{02A4B81D-4885-4AF5-AFDB-18DBE16F3AB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43485B-330A-4A13-BB7A-59AEBB2989EF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id-ID"/>
        </a:p>
      </dgm:t>
    </dgm:pt>
    <dgm:pt modelId="{649BE5C2-F0BE-4350-BDAC-6645CF700AB6}">
      <dgm:prSet phldrT="[Text]"/>
      <dgm:spPr/>
      <dgm:t>
        <a:bodyPr/>
        <a:lstStyle/>
        <a:p>
          <a:r>
            <a:rPr lang="id-ID" dirty="0" smtClean="0"/>
            <a:t>Defisit 1%</a:t>
          </a:r>
          <a:endParaRPr lang="id-ID" dirty="0"/>
        </a:p>
      </dgm:t>
    </dgm:pt>
    <dgm:pt modelId="{3A72DD49-6376-4229-B0FA-253357279915}" type="parTrans" cxnId="{68836A98-D4C4-4C2F-9211-DD731E557E43}">
      <dgm:prSet/>
      <dgm:spPr/>
      <dgm:t>
        <a:bodyPr/>
        <a:lstStyle/>
        <a:p>
          <a:endParaRPr lang="id-ID"/>
        </a:p>
      </dgm:t>
    </dgm:pt>
    <dgm:pt modelId="{567D617C-F333-4F1C-B665-6589D95868B3}" type="sibTrans" cxnId="{68836A98-D4C4-4C2F-9211-DD731E557E43}">
      <dgm:prSet/>
      <dgm:spPr/>
      <dgm:t>
        <a:bodyPr/>
        <a:lstStyle/>
        <a:p>
          <a:endParaRPr lang="id-ID"/>
        </a:p>
      </dgm:t>
    </dgm:pt>
    <dgm:pt modelId="{3222F13C-B7F5-460F-9709-7622BA5032A3}">
      <dgm:prSet phldrT="[Text]" custT="1"/>
      <dgm:spPr/>
      <dgm:t>
        <a:bodyPr/>
        <a:lstStyle/>
        <a:p>
          <a:r>
            <a:rPr lang="en-US" sz="2000" dirty="0" smtClean="0">
              <a:sym typeface="Wingdings" pitchFamily="2" charset="2"/>
            </a:rPr>
            <a:t> </a:t>
          </a:r>
          <a:r>
            <a:rPr lang="id-ID" sz="2000" dirty="0" smtClean="0"/>
            <a:t>rasa haus</a:t>
          </a:r>
          <a:endParaRPr lang="id-ID" sz="2000" dirty="0"/>
        </a:p>
      </dgm:t>
    </dgm:pt>
    <dgm:pt modelId="{FA05546D-3422-4E12-8382-32080F018D04}" type="parTrans" cxnId="{19EA56D6-063F-4694-8DBA-6148174452E7}">
      <dgm:prSet/>
      <dgm:spPr/>
      <dgm:t>
        <a:bodyPr/>
        <a:lstStyle/>
        <a:p>
          <a:endParaRPr lang="id-ID"/>
        </a:p>
      </dgm:t>
    </dgm:pt>
    <dgm:pt modelId="{92A2E3F5-DAE8-42D2-9EC4-7B930CA7D949}" type="sibTrans" cxnId="{19EA56D6-063F-4694-8DBA-6148174452E7}">
      <dgm:prSet/>
      <dgm:spPr/>
      <dgm:t>
        <a:bodyPr/>
        <a:lstStyle/>
        <a:p>
          <a:endParaRPr lang="id-ID"/>
        </a:p>
      </dgm:t>
    </dgm:pt>
    <dgm:pt modelId="{E2A07E0B-81A1-4CD5-80DC-559A5A31DF6F}">
      <dgm:prSet phldrT="[Text]"/>
      <dgm:spPr/>
      <dgm:t>
        <a:bodyPr/>
        <a:lstStyle/>
        <a:p>
          <a:r>
            <a:rPr lang="id-ID" dirty="0" smtClean="0"/>
            <a:t>Defisit 3%</a:t>
          </a:r>
          <a:endParaRPr lang="id-ID" dirty="0"/>
        </a:p>
      </dgm:t>
    </dgm:pt>
    <dgm:pt modelId="{677C7810-37E2-4B7B-8E1B-7F970C5402B3}" type="parTrans" cxnId="{76C0B04C-E486-4C98-B6F8-C047AACF2706}">
      <dgm:prSet/>
      <dgm:spPr/>
      <dgm:t>
        <a:bodyPr/>
        <a:lstStyle/>
        <a:p>
          <a:endParaRPr lang="id-ID"/>
        </a:p>
      </dgm:t>
    </dgm:pt>
    <dgm:pt modelId="{E3A5809B-24A7-483E-948D-E90B1A35BF22}" type="sibTrans" cxnId="{76C0B04C-E486-4C98-B6F8-C047AACF2706}">
      <dgm:prSet/>
      <dgm:spPr/>
      <dgm:t>
        <a:bodyPr/>
        <a:lstStyle/>
        <a:p>
          <a:endParaRPr lang="id-ID"/>
        </a:p>
      </dgm:t>
    </dgm:pt>
    <dgm:pt modelId="{708702FD-1516-4B11-9439-F02CCE5FB9B7}">
      <dgm:prSet phldrT="[Text]" custT="1"/>
      <dgm:spPr/>
      <dgm:t>
        <a:bodyPr/>
        <a:lstStyle/>
        <a:p>
          <a:r>
            <a:rPr lang="id-ID" sz="1800" dirty="0" smtClean="0"/>
            <a:t>meningkatkan suhu tubuh, </a:t>
          </a:r>
          <a:endParaRPr lang="id-ID" sz="1800" dirty="0"/>
        </a:p>
      </dgm:t>
    </dgm:pt>
    <dgm:pt modelId="{685592A4-D963-4692-B1AD-F85D20C1CD25}" type="parTrans" cxnId="{26A16D42-876B-4AD0-8D4A-39EAD4A7020C}">
      <dgm:prSet/>
      <dgm:spPr/>
      <dgm:t>
        <a:bodyPr/>
        <a:lstStyle/>
        <a:p>
          <a:endParaRPr lang="id-ID"/>
        </a:p>
      </dgm:t>
    </dgm:pt>
    <dgm:pt modelId="{38655A0B-467A-43E7-BF40-657D05908167}" type="sibTrans" cxnId="{26A16D42-876B-4AD0-8D4A-39EAD4A7020C}">
      <dgm:prSet/>
      <dgm:spPr/>
      <dgm:t>
        <a:bodyPr/>
        <a:lstStyle/>
        <a:p>
          <a:endParaRPr lang="id-ID"/>
        </a:p>
      </dgm:t>
    </dgm:pt>
    <dgm:pt modelId="{640F3BBC-7DBB-45C2-9A2C-3844D911DEE7}">
      <dgm:prSet phldrT="[Text]"/>
      <dgm:spPr/>
      <dgm:t>
        <a:bodyPr/>
        <a:lstStyle/>
        <a:p>
          <a:r>
            <a:rPr lang="id-ID" dirty="0" smtClean="0"/>
            <a:t>Defisit 4%</a:t>
          </a:r>
          <a:endParaRPr lang="id-ID" dirty="0"/>
        </a:p>
      </dgm:t>
    </dgm:pt>
    <dgm:pt modelId="{D3FDDDB2-7E4A-4FE7-B5BF-99BFD9D59745}" type="parTrans" cxnId="{D946157E-0CB1-4E78-BA5F-94D1B342EDB6}">
      <dgm:prSet/>
      <dgm:spPr/>
      <dgm:t>
        <a:bodyPr/>
        <a:lstStyle/>
        <a:p>
          <a:endParaRPr lang="id-ID"/>
        </a:p>
      </dgm:t>
    </dgm:pt>
    <dgm:pt modelId="{03ECB188-3EC5-4668-B169-0126C30C6B5C}" type="sibTrans" cxnId="{D946157E-0CB1-4E78-BA5F-94D1B342EDB6}">
      <dgm:prSet/>
      <dgm:spPr/>
      <dgm:t>
        <a:bodyPr/>
        <a:lstStyle/>
        <a:p>
          <a:endParaRPr lang="id-ID"/>
        </a:p>
      </dgm:t>
    </dgm:pt>
    <dgm:pt modelId="{AC29D050-C6AE-414A-8050-B9D66B96585D}">
      <dgm:prSet phldrT="[Text]"/>
      <dgm:spPr/>
      <dgm:t>
        <a:bodyPr/>
        <a:lstStyle/>
        <a:p>
          <a:r>
            <a:rPr lang="en-US" dirty="0" err="1" smtClean="0"/>
            <a:t>produktivitas</a:t>
          </a:r>
          <a:r>
            <a:rPr lang="en-US" dirty="0" smtClean="0"/>
            <a:t> </a:t>
          </a:r>
          <a:r>
            <a:rPr lang="id-ID" dirty="0" smtClean="0"/>
            <a:t>menurun</a:t>
          </a:r>
          <a:endParaRPr lang="id-ID" dirty="0"/>
        </a:p>
      </dgm:t>
    </dgm:pt>
    <dgm:pt modelId="{246673B2-EA33-48D7-8617-709A9F12DD62}" type="parTrans" cxnId="{A1A0ECF9-5B6E-4B46-8DA8-C9E835CF59DE}">
      <dgm:prSet/>
      <dgm:spPr/>
      <dgm:t>
        <a:bodyPr/>
        <a:lstStyle/>
        <a:p>
          <a:endParaRPr lang="id-ID"/>
        </a:p>
      </dgm:t>
    </dgm:pt>
    <dgm:pt modelId="{12FCE95C-ACE1-4D60-903E-42F9E9892B5A}" type="sibTrans" cxnId="{A1A0ECF9-5B6E-4B46-8DA8-C9E835CF59DE}">
      <dgm:prSet/>
      <dgm:spPr/>
      <dgm:t>
        <a:bodyPr/>
        <a:lstStyle/>
        <a:p>
          <a:endParaRPr lang="id-ID"/>
        </a:p>
      </dgm:t>
    </dgm:pt>
    <dgm:pt modelId="{574219EF-D35C-4F84-AC11-995CA3160A84}">
      <dgm:prSet phldrT="[Text]" custT="1"/>
      <dgm:spPr/>
      <dgm:t>
        <a:bodyPr/>
        <a:lstStyle/>
        <a:p>
          <a:r>
            <a:rPr lang="en-US" sz="2000" dirty="0" err="1" smtClean="0"/>
            <a:t>konsentrasi</a:t>
          </a:r>
          <a:r>
            <a:rPr lang="en-US" sz="2000" dirty="0" smtClean="0"/>
            <a:t> </a:t>
          </a:r>
          <a:r>
            <a:rPr lang="en-US" sz="2000" dirty="0" err="1" smtClean="0"/>
            <a:t>terganggu</a:t>
          </a:r>
          <a:endParaRPr lang="id-ID" sz="2000" dirty="0"/>
        </a:p>
      </dgm:t>
    </dgm:pt>
    <dgm:pt modelId="{258110AC-3A2C-452A-BEA2-5700CF2E8F6E}" type="parTrans" cxnId="{A0DDD0EC-483D-45D3-B695-5D9D6595EDCC}">
      <dgm:prSet/>
      <dgm:spPr/>
      <dgm:t>
        <a:bodyPr/>
        <a:lstStyle/>
        <a:p>
          <a:endParaRPr lang="id-ID"/>
        </a:p>
      </dgm:t>
    </dgm:pt>
    <dgm:pt modelId="{3CA367AE-0CF1-4EE9-9D40-A3F1AA12AF34}" type="sibTrans" cxnId="{A0DDD0EC-483D-45D3-B695-5D9D6595EDCC}">
      <dgm:prSet/>
      <dgm:spPr/>
      <dgm:t>
        <a:bodyPr/>
        <a:lstStyle/>
        <a:p>
          <a:endParaRPr lang="id-ID"/>
        </a:p>
      </dgm:t>
    </dgm:pt>
    <dgm:pt modelId="{40238D40-03A6-42D0-830F-455EDB50D71D}">
      <dgm:prSet phldrT="[Text]" custT="1"/>
      <dgm:spPr/>
      <dgm:t>
        <a:bodyPr/>
        <a:lstStyle/>
        <a:p>
          <a:r>
            <a:rPr lang="id-ID" sz="2000" dirty="0" smtClean="0"/>
            <a:t>gangguan </a:t>
          </a:r>
          <a:r>
            <a:rPr lang="id-ID" sz="2000" i="1" dirty="0" smtClean="0"/>
            <a:t>mood</a:t>
          </a:r>
          <a:endParaRPr lang="id-ID" sz="2000" dirty="0"/>
        </a:p>
      </dgm:t>
    </dgm:pt>
    <dgm:pt modelId="{2FFA322A-9FB1-4744-8AB4-724C41F5A70A}" type="parTrans" cxnId="{05F1C1FD-AF8B-44C4-AEDA-31CBEA3AABE9}">
      <dgm:prSet/>
      <dgm:spPr/>
      <dgm:t>
        <a:bodyPr/>
        <a:lstStyle/>
        <a:p>
          <a:endParaRPr lang="id-ID"/>
        </a:p>
      </dgm:t>
    </dgm:pt>
    <dgm:pt modelId="{C3BD288B-74F2-4F29-A2D4-EE1DBA8B0F43}" type="sibTrans" cxnId="{05F1C1FD-AF8B-44C4-AEDA-31CBEA3AABE9}">
      <dgm:prSet/>
      <dgm:spPr/>
      <dgm:t>
        <a:bodyPr/>
        <a:lstStyle/>
        <a:p>
          <a:endParaRPr lang="id-ID"/>
        </a:p>
      </dgm:t>
    </dgm:pt>
    <dgm:pt modelId="{DE790BDF-43A4-42D1-B2C8-AC73C01BC640}">
      <dgm:prSet phldrT="[Text]" custT="1"/>
      <dgm:spPr/>
      <dgm:t>
        <a:bodyPr/>
        <a:lstStyle/>
        <a:p>
          <a:r>
            <a:rPr lang="id-ID" sz="1800" dirty="0" smtClean="0"/>
            <a:t>rasa haus</a:t>
          </a:r>
          <a:endParaRPr lang="id-ID" sz="1800" dirty="0"/>
        </a:p>
      </dgm:t>
    </dgm:pt>
    <dgm:pt modelId="{CA6979CE-F866-4002-AD34-EFCD1FC93DF6}" type="parTrans" cxnId="{FEF6DF9E-DD44-448B-B994-DB8FBFF9BBA5}">
      <dgm:prSet/>
      <dgm:spPr/>
      <dgm:t>
        <a:bodyPr/>
        <a:lstStyle/>
        <a:p>
          <a:endParaRPr lang="id-ID"/>
        </a:p>
      </dgm:t>
    </dgm:pt>
    <dgm:pt modelId="{C305C977-C583-439C-B35D-37BAE60D9493}" type="sibTrans" cxnId="{FEF6DF9E-DD44-448B-B994-DB8FBFF9BBA5}">
      <dgm:prSet/>
      <dgm:spPr/>
      <dgm:t>
        <a:bodyPr/>
        <a:lstStyle/>
        <a:p>
          <a:endParaRPr lang="id-ID"/>
        </a:p>
      </dgm:t>
    </dgm:pt>
    <dgm:pt modelId="{3DEB6771-E252-4A15-AC70-8674C1F4DFD5}">
      <dgm:prSet phldrT="[Text]" custT="1"/>
      <dgm:spPr/>
      <dgm:t>
        <a:bodyPr/>
        <a:lstStyle/>
        <a:p>
          <a:r>
            <a:rPr lang="id-ID" sz="1800" dirty="0" smtClean="0"/>
            <a:t> </a:t>
          </a:r>
          <a:r>
            <a:rPr lang="en-US" sz="1800" dirty="0" smtClean="0"/>
            <a:t>stamina </a:t>
          </a:r>
          <a:r>
            <a:rPr lang="en-US" sz="1800" dirty="0" err="1" smtClean="0"/>
            <a:t>men</a:t>
          </a:r>
          <a:r>
            <a:rPr lang="en-US" sz="1500" dirty="0" err="1" smtClean="0"/>
            <a:t>urun</a:t>
          </a:r>
          <a:endParaRPr lang="id-ID" sz="1500" dirty="0"/>
        </a:p>
      </dgm:t>
    </dgm:pt>
    <dgm:pt modelId="{2ABCE4D9-033C-459E-89ED-1D216FE434BD}" type="parTrans" cxnId="{0C6FDABB-006D-42BC-8C25-C185FC42E653}">
      <dgm:prSet/>
      <dgm:spPr/>
      <dgm:t>
        <a:bodyPr/>
        <a:lstStyle/>
        <a:p>
          <a:endParaRPr lang="id-ID"/>
        </a:p>
      </dgm:t>
    </dgm:pt>
    <dgm:pt modelId="{1B399805-534A-4445-8104-5991D815EAD4}" type="sibTrans" cxnId="{0C6FDABB-006D-42BC-8C25-C185FC42E653}">
      <dgm:prSet/>
      <dgm:spPr/>
      <dgm:t>
        <a:bodyPr/>
        <a:lstStyle/>
        <a:p>
          <a:endParaRPr lang="id-ID"/>
        </a:p>
      </dgm:t>
    </dgm:pt>
    <dgm:pt modelId="{6A21440C-A7FC-4173-B92B-83A5B133E550}">
      <dgm:prSet phldrT="[Text]"/>
      <dgm:spPr/>
      <dgm:t>
        <a:bodyPr/>
        <a:lstStyle/>
        <a:p>
          <a:r>
            <a:rPr lang="id-ID" dirty="0" smtClean="0"/>
            <a:t>Defisit 7%</a:t>
          </a:r>
          <a:endParaRPr lang="id-ID" dirty="0"/>
        </a:p>
      </dgm:t>
    </dgm:pt>
    <dgm:pt modelId="{870EFA11-3890-4912-ACE5-AA39F8CEAD7C}" type="parTrans" cxnId="{B7DBFF78-D7B2-4092-BC77-C8D0845F74F1}">
      <dgm:prSet/>
      <dgm:spPr/>
      <dgm:t>
        <a:bodyPr/>
        <a:lstStyle/>
        <a:p>
          <a:endParaRPr lang="id-ID"/>
        </a:p>
      </dgm:t>
    </dgm:pt>
    <dgm:pt modelId="{0F2A04CE-9A0B-4526-A586-1D12031EF641}" type="sibTrans" cxnId="{B7DBFF78-D7B2-4092-BC77-C8D0845F74F1}">
      <dgm:prSet/>
      <dgm:spPr/>
      <dgm:t>
        <a:bodyPr/>
        <a:lstStyle/>
        <a:p>
          <a:endParaRPr lang="id-ID"/>
        </a:p>
      </dgm:t>
    </dgm:pt>
    <dgm:pt modelId="{4EF20868-4A64-41C0-8587-DF59872999A8}">
      <dgm:prSet phldrT="[Text]"/>
      <dgm:spPr/>
      <dgm:t>
        <a:bodyPr/>
        <a:lstStyle/>
        <a:p>
          <a:r>
            <a:rPr lang="id-ID" dirty="0" smtClean="0"/>
            <a:t>kehilangan kesadaran</a:t>
          </a:r>
          <a:endParaRPr lang="id-ID" dirty="0"/>
        </a:p>
      </dgm:t>
    </dgm:pt>
    <dgm:pt modelId="{40815E26-9FB8-495F-88BD-86A44EF2B9D7}" type="parTrans" cxnId="{A6FE3D7A-BCE9-4688-B200-58D806CC1286}">
      <dgm:prSet/>
      <dgm:spPr/>
      <dgm:t>
        <a:bodyPr/>
        <a:lstStyle/>
        <a:p>
          <a:endParaRPr lang="id-ID"/>
        </a:p>
      </dgm:t>
    </dgm:pt>
    <dgm:pt modelId="{E0730F23-62FB-4EBC-9427-E719F21C8642}" type="sibTrans" cxnId="{A6FE3D7A-BCE9-4688-B200-58D806CC1286}">
      <dgm:prSet/>
      <dgm:spPr/>
      <dgm:t>
        <a:bodyPr/>
        <a:lstStyle/>
        <a:p>
          <a:endParaRPr lang="id-ID"/>
        </a:p>
      </dgm:t>
    </dgm:pt>
    <dgm:pt modelId="{14A74FBF-7888-430B-A68C-4A0D961384B0}" type="pres">
      <dgm:prSet presAssocID="{C843485B-330A-4A13-BB7A-59AEBB2989E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7530634-75E7-4DDE-90FC-725618CBBB81}" type="pres">
      <dgm:prSet presAssocID="{649BE5C2-F0BE-4350-BDAC-6645CF700AB6}" presName="linNode" presStyleCnt="0"/>
      <dgm:spPr/>
    </dgm:pt>
    <dgm:pt modelId="{A4FB2AA2-A949-4B35-96DD-81FD46546842}" type="pres">
      <dgm:prSet presAssocID="{649BE5C2-F0BE-4350-BDAC-6645CF700AB6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3C75F57-7A2B-4AC5-91FD-6421F743FB3F}" type="pres">
      <dgm:prSet presAssocID="{649BE5C2-F0BE-4350-BDAC-6645CF700AB6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8209F7F-5572-43EA-9D0F-B87A3DD867BB}" type="pres">
      <dgm:prSet presAssocID="{567D617C-F333-4F1C-B665-6589D95868B3}" presName="sp" presStyleCnt="0"/>
      <dgm:spPr/>
    </dgm:pt>
    <dgm:pt modelId="{8505620E-CE3B-433D-9719-5DB02CA7398E}" type="pres">
      <dgm:prSet presAssocID="{E2A07E0B-81A1-4CD5-80DC-559A5A31DF6F}" presName="linNode" presStyleCnt="0"/>
      <dgm:spPr/>
    </dgm:pt>
    <dgm:pt modelId="{24A558AB-DE26-4F79-8290-9AECA5F4CDAC}" type="pres">
      <dgm:prSet presAssocID="{E2A07E0B-81A1-4CD5-80DC-559A5A31DF6F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CD71229-92B7-4B15-9785-578F35230C93}" type="pres">
      <dgm:prSet presAssocID="{E2A07E0B-81A1-4CD5-80DC-559A5A31DF6F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4739FD3-D808-478A-BFFD-9FD9C9669B5C}" type="pres">
      <dgm:prSet presAssocID="{E3A5809B-24A7-483E-948D-E90B1A35BF22}" presName="sp" presStyleCnt="0"/>
      <dgm:spPr/>
    </dgm:pt>
    <dgm:pt modelId="{B32FF189-4FB1-4DAE-AE53-1CF5E3ADCBC0}" type="pres">
      <dgm:prSet presAssocID="{640F3BBC-7DBB-45C2-9A2C-3844D911DEE7}" presName="linNode" presStyleCnt="0"/>
      <dgm:spPr/>
    </dgm:pt>
    <dgm:pt modelId="{51B2290E-06DA-4ACC-BDA5-98862D530210}" type="pres">
      <dgm:prSet presAssocID="{640F3BBC-7DBB-45C2-9A2C-3844D911DEE7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1A10392-E769-481E-A9AD-B74C9EE2F667}" type="pres">
      <dgm:prSet presAssocID="{640F3BBC-7DBB-45C2-9A2C-3844D911DEE7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267BF15-AF37-416B-B13A-8347693D7D98}" type="pres">
      <dgm:prSet presAssocID="{03ECB188-3EC5-4668-B169-0126C30C6B5C}" presName="sp" presStyleCnt="0"/>
      <dgm:spPr/>
    </dgm:pt>
    <dgm:pt modelId="{74ACE232-DEF3-4417-B313-336548FE8E36}" type="pres">
      <dgm:prSet presAssocID="{6A21440C-A7FC-4173-B92B-83A5B133E550}" presName="linNode" presStyleCnt="0"/>
      <dgm:spPr/>
    </dgm:pt>
    <dgm:pt modelId="{F7723C62-40FC-4767-B76D-817DFF322B15}" type="pres">
      <dgm:prSet presAssocID="{6A21440C-A7FC-4173-B92B-83A5B133E550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9B5E75C-65AC-46C6-9E5B-BC39ABA6B701}" type="pres">
      <dgm:prSet presAssocID="{6A21440C-A7FC-4173-B92B-83A5B133E550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5F1C1FD-AF8B-44C4-AEDA-31CBEA3AABE9}" srcId="{649BE5C2-F0BE-4350-BDAC-6645CF700AB6}" destId="{40238D40-03A6-42D0-830F-455EDB50D71D}" srcOrd="1" destOrd="0" parTransId="{2FFA322A-9FB1-4744-8AB4-724C41F5A70A}" sibTransId="{C3BD288B-74F2-4F29-A2D4-EE1DBA8B0F43}"/>
    <dgm:cxn modelId="{B75EC22D-A815-4AF5-AAD3-D435765D3081}" type="presOf" srcId="{3222F13C-B7F5-460F-9709-7622BA5032A3}" destId="{B3C75F57-7A2B-4AC5-91FD-6421F743FB3F}" srcOrd="0" destOrd="0" presId="urn:microsoft.com/office/officeart/2005/8/layout/vList5"/>
    <dgm:cxn modelId="{D1C11AB8-79DC-4791-85A3-57188630C93E}" type="presOf" srcId="{DE790BDF-43A4-42D1-B2C8-AC73C01BC640}" destId="{2CD71229-92B7-4B15-9785-578F35230C93}" srcOrd="0" destOrd="1" presId="urn:microsoft.com/office/officeart/2005/8/layout/vList5"/>
    <dgm:cxn modelId="{76C0B04C-E486-4C98-B6F8-C047AACF2706}" srcId="{C843485B-330A-4A13-BB7A-59AEBB2989EF}" destId="{E2A07E0B-81A1-4CD5-80DC-559A5A31DF6F}" srcOrd="1" destOrd="0" parTransId="{677C7810-37E2-4B7B-8E1B-7F970C5402B3}" sibTransId="{E3A5809B-24A7-483E-948D-E90B1A35BF22}"/>
    <dgm:cxn modelId="{3A2B9C69-B5A0-4037-ADB0-AB1896F0BD4D}" type="presOf" srcId="{708702FD-1516-4B11-9439-F02CCE5FB9B7}" destId="{2CD71229-92B7-4B15-9785-578F35230C93}" srcOrd="0" destOrd="0" presId="urn:microsoft.com/office/officeart/2005/8/layout/vList5"/>
    <dgm:cxn modelId="{0C6FDABB-006D-42BC-8C25-C185FC42E653}" srcId="{E2A07E0B-81A1-4CD5-80DC-559A5A31DF6F}" destId="{3DEB6771-E252-4A15-AC70-8674C1F4DFD5}" srcOrd="2" destOrd="0" parTransId="{2ABCE4D9-033C-459E-89ED-1D216FE434BD}" sibTransId="{1B399805-534A-4445-8104-5991D815EAD4}"/>
    <dgm:cxn modelId="{A6FE3D7A-BCE9-4688-B200-58D806CC1286}" srcId="{6A21440C-A7FC-4173-B92B-83A5B133E550}" destId="{4EF20868-4A64-41C0-8587-DF59872999A8}" srcOrd="0" destOrd="0" parTransId="{40815E26-9FB8-495F-88BD-86A44EF2B9D7}" sibTransId="{E0730F23-62FB-4EBC-9427-E719F21C8642}"/>
    <dgm:cxn modelId="{96D6F4AC-1173-4FCD-A249-ECA6E953D548}" type="presOf" srcId="{4EF20868-4A64-41C0-8587-DF59872999A8}" destId="{89B5E75C-65AC-46C6-9E5B-BC39ABA6B701}" srcOrd="0" destOrd="0" presId="urn:microsoft.com/office/officeart/2005/8/layout/vList5"/>
    <dgm:cxn modelId="{FEF6DF9E-DD44-448B-B994-DB8FBFF9BBA5}" srcId="{E2A07E0B-81A1-4CD5-80DC-559A5A31DF6F}" destId="{DE790BDF-43A4-42D1-B2C8-AC73C01BC640}" srcOrd="1" destOrd="0" parTransId="{CA6979CE-F866-4002-AD34-EFCD1FC93DF6}" sibTransId="{C305C977-C583-439C-B35D-37BAE60D9493}"/>
    <dgm:cxn modelId="{1A997234-01EE-406B-A06C-3EB75C01A173}" type="presOf" srcId="{C843485B-330A-4A13-BB7A-59AEBB2989EF}" destId="{14A74FBF-7888-430B-A68C-4A0D961384B0}" srcOrd="0" destOrd="0" presId="urn:microsoft.com/office/officeart/2005/8/layout/vList5"/>
    <dgm:cxn modelId="{06BBD00C-AC08-41B6-BA92-602A6B13E048}" type="presOf" srcId="{640F3BBC-7DBB-45C2-9A2C-3844D911DEE7}" destId="{51B2290E-06DA-4ACC-BDA5-98862D530210}" srcOrd="0" destOrd="0" presId="urn:microsoft.com/office/officeart/2005/8/layout/vList5"/>
    <dgm:cxn modelId="{3AFFEC8A-5A81-46D4-9F6A-586B9FF8191E}" type="presOf" srcId="{6A21440C-A7FC-4173-B92B-83A5B133E550}" destId="{F7723C62-40FC-4767-B76D-817DFF322B15}" srcOrd="0" destOrd="0" presId="urn:microsoft.com/office/officeart/2005/8/layout/vList5"/>
    <dgm:cxn modelId="{F54F7EE1-7CB3-442C-BEF8-1717C121F849}" type="presOf" srcId="{3DEB6771-E252-4A15-AC70-8674C1F4DFD5}" destId="{2CD71229-92B7-4B15-9785-578F35230C93}" srcOrd="0" destOrd="2" presId="urn:microsoft.com/office/officeart/2005/8/layout/vList5"/>
    <dgm:cxn modelId="{9C7B0F2B-0005-4AA9-A1B6-886CB542920D}" type="presOf" srcId="{574219EF-D35C-4F84-AC11-995CA3160A84}" destId="{B3C75F57-7A2B-4AC5-91FD-6421F743FB3F}" srcOrd="0" destOrd="2" presId="urn:microsoft.com/office/officeart/2005/8/layout/vList5"/>
    <dgm:cxn modelId="{68CDC312-30B4-4528-B5F9-78F8AD6AF941}" type="presOf" srcId="{40238D40-03A6-42D0-830F-455EDB50D71D}" destId="{B3C75F57-7A2B-4AC5-91FD-6421F743FB3F}" srcOrd="0" destOrd="1" presId="urn:microsoft.com/office/officeart/2005/8/layout/vList5"/>
    <dgm:cxn modelId="{D946157E-0CB1-4E78-BA5F-94D1B342EDB6}" srcId="{C843485B-330A-4A13-BB7A-59AEBB2989EF}" destId="{640F3BBC-7DBB-45C2-9A2C-3844D911DEE7}" srcOrd="2" destOrd="0" parTransId="{D3FDDDB2-7E4A-4FE7-B5BF-99BFD9D59745}" sibTransId="{03ECB188-3EC5-4668-B169-0126C30C6B5C}"/>
    <dgm:cxn modelId="{68836A98-D4C4-4C2F-9211-DD731E557E43}" srcId="{C843485B-330A-4A13-BB7A-59AEBB2989EF}" destId="{649BE5C2-F0BE-4350-BDAC-6645CF700AB6}" srcOrd="0" destOrd="0" parTransId="{3A72DD49-6376-4229-B0FA-253357279915}" sibTransId="{567D617C-F333-4F1C-B665-6589D95868B3}"/>
    <dgm:cxn modelId="{B7DBFF78-D7B2-4092-BC77-C8D0845F74F1}" srcId="{C843485B-330A-4A13-BB7A-59AEBB2989EF}" destId="{6A21440C-A7FC-4173-B92B-83A5B133E550}" srcOrd="3" destOrd="0" parTransId="{870EFA11-3890-4912-ACE5-AA39F8CEAD7C}" sibTransId="{0F2A04CE-9A0B-4526-A586-1D12031EF641}"/>
    <dgm:cxn modelId="{19EA56D6-063F-4694-8DBA-6148174452E7}" srcId="{649BE5C2-F0BE-4350-BDAC-6645CF700AB6}" destId="{3222F13C-B7F5-460F-9709-7622BA5032A3}" srcOrd="0" destOrd="0" parTransId="{FA05546D-3422-4E12-8382-32080F018D04}" sibTransId="{92A2E3F5-DAE8-42D2-9EC4-7B930CA7D949}"/>
    <dgm:cxn modelId="{A1A0ECF9-5B6E-4B46-8DA8-C9E835CF59DE}" srcId="{640F3BBC-7DBB-45C2-9A2C-3844D911DEE7}" destId="{AC29D050-C6AE-414A-8050-B9D66B96585D}" srcOrd="0" destOrd="0" parTransId="{246673B2-EA33-48D7-8617-709A9F12DD62}" sibTransId="{12FCE95C-ACE1-4D60-903E-42F9E9892B5A}"/>
    <dgm:cxn modelId="{26A16D42-876B-4AD0-8D4A-39EAD4A7020C}" srcId="{E2A07E0B-81A1-4CD5-80DC-559A5A31DF6F}" destId="{708702FD-1516-4B11-9439-F02CCE5FB9B7}" srcOrd="0" destOrd="0" parTransId="{685592A4-D963-4692-B1AD-F85D20C1CD25}" sibTransId="{38655A0B-467A-43E7-BF40-657D05908167}"/>
    <dgm:cxn modelId="{B6A2F296-C8CD-416B-9F7A-2B195579A145}" type="presOf" srcId="{AC29D050-C6AE-414A-8050-B9D66B96585D}" destId="{51A10392-E769-481E-A9AD-B74C9EE2F667}" srcOrd="0" destOrd="0" presId="urn:microsoft.com/office/officeart/2005/8/layout/vList5"/>
    <dgm:cxn modelId="{FE30FC5B-4249-4387-8718-EEBFE206217A}" type="presOf" srcId="{E2A07E0B-81A1-4CD5-80DC-559A5A31DF6F}" destId="{24A558AB-DE26-4F79-8290-9AECA5F4CDAC}" srcOrd="0" destOrd="0" presId="urn:microsoft.com/office/officeart/2005/8/layout/vList5"/>
    <dgm:cxn modelId="{50530674-C96D-48B5-B877-6466E8A3C7AD}" type="presOf" srcId="{649BE5C2-F0BE-4350-BDAC-6645CF700AB6}" destId="{A4FB2AA2-A949-4B35-96DD-81FD46546842}" srcOrd="0" destOrd="0" presId="urn:microsoft.com/office/officeart/2005/8/layout/vList5"/>
    <dgm:cxn modelId="{A0DDD0EC-483D-45D3-B695-5D9D6595EDCC}" srcId="{649BE5C2-F0BE-4350-BDAC-6645CF700AB6}" destId="{574219EF-D35C-4F84-AC11-995CA3160A84}" srcOrd="2" destOrd="0" parTransId="{258110AC-3A2C-452A-BEA2-5700CF2E8F6E}" sibTransId="{3CA367AE-0CF1-4EE9-9D40-A3F1AA12AF34}"/>
    <dgm:cxn modelId="{E472E4A8-B443-4364-BD47-4D2DAC7A4301}" type="presParOf" srcId="{14A74FBF-7888-430B-A68C-4A0D961384B0}" destId="{87530634-75E7-4DDE-90FC-725618CBBB81}" srcOrd="0" destOrd="0" presId="urn:microsoft.com/office/officeart/2005/8/layout/vList5"/>
    <dgm:cxn modelId="{3E51CCDC-6846-4251-96AC-F546A163CC74}" type="presParOf" srcId="{87530634-75E7-4DDE-90FC-725618CBBB81}" destId="{A4FB2AA2-A949-4B35-96DD-81FD46546842}" srcOrd="0" destOrd="0" presId="urn:microsoft.com/office/officeart/2005/8/layout/vList5"/>
    <dgm:cxn modelId="{70FC87C1-5983-40C0-A5EF-EC8729E7D3A2}" type="presParOf" srcId="{87530634-75E7-4DDE-90FC-725618CBBB81}" destId="{B3C75F57-7A2B-4AC5-91FD-6421F743FB3F}" srcOrd="1" destOrd="0" presId="urn:microsoft.com/office/officeart/2005/8/layout/vList5"/>
    <dgm:cxn modelId="{AF675287-53EE-43F2-BA49-4E33BA112834}" type="presParOf" srcId="{14A74FBF-7888-430B-A68C-4A0D961384B0}" destId="{A8209F7F-5572-43EA-9D0F-B87A3DD867BB}" srcOrd="1" destOrd="0" presId="urn:microsoft.com/office/officeart/2005/8/layout/vList5"/>
    <dgm:cxn modelId="{18863BC3-4469-4A06-8500-6908C99CC10F}" type="presParOf" srcId="{14A74FBF-7888-430B-A68C-4A0D961384B0}" destId="{8505620E-CE3B-433D-9719-5DB02CA7398E}" srcOrd="2" destOrd="0" presId="urn:microsoft.com/office/officeart/2005/8/layout/vList5"/>
    <dgm:cxn modelId="{7F1A6686-5D96-4E82-881D-AA7C3BF89A48}" type="presParOf" srcId="{8505620E-CE3B-433D-9719-5DB02CA7398E}" destId="{24A558AB-DE26-4F79-8290-9AECA5F4CDAC}" srcOrd="0" destOrd="0" presId="urn:microsoft.com/office/officeart/2005/8/layout/vList5"/>
    <dgm:cxn modelId="{E935D5F5-3C39-47A0-9013-F4F55B5F3A63}" type="presParOf" srcId="{8505620E-CE3B-433D-9719-5DB02CA7398E}" destId="{2CD71229-92B7-4B15-9785-578F35230C93}" srcOrd="1" destOrd="0" presId="urn:microsoft.com/office/officeart/2005/8/layout/vList5"/>
    <dgm:cxn modelId="{A3AD1D78-EF40-47AB-A803-503BB6E4F4E2}" type="presParOf" srcId="{14A74FBF-7888-430B-A68C-4A0D961384B0}" destId="{64739FD3-D808-478A-BFFD-9FD9C9669B5C}" srcOrd="3" destOrd="0" presId="urn:microsoft.com/office/officeart/2005/8/layout/vList5"/>
    <dgm:cxn modelId="{8D88D509-5885-41D4-8ACB-75C8E7A014AE}" type="presParOf" srcId="{14A74FBF-7888-430B-A68C-4A0D961384B0}" destId="{B32FF189-4FB1-4DAE-AE53-1CF5E3ADCBC0}" srcOrd="4" destOrd="0" presId="urn:microsoft.com/office/officeart/2005/8/layout/vList5"/>
    <dgm:cxn modelId="{44DC8C9F-0B23-4E2C-B7AA-AF5B378AED3E}" type="presParOf" srcId="{B32FF189-4FB1-4DAE-AE53-1CF5E3ADCBC0}" destId="{51B2290E-06DA-4ACC-BDA5-98862D530210}" srcOrd="0" destOrd="0" presId="urn:microsoft.com/office/officeart/2005/8/layout/vList5"/>
    <dgm:cxn modelId="{3F7A10A1-EA3C-4679-B85F-153D8A7EB04C}" type="presParOf" srcId="{B32FF189-4FB1-4DAE-AE53-1CF5E3ADCBC0}" destId="{51A10392-E769-481E-A9AD-B74C9EE2F667}" srcOrd="1" destOrd="0" presId="urn:microsoft.com/office/officeart/2005/8/layout/vList5"/>
    <dgm:cxn modelId="{B27DF284-9A31-459E-B068-A6E87DE496C9}" type="presParOf" srcId="{14A74FBF-7888-430B-A68C-4A0D961384B0}" destId="{6267BF15-AF37-416B-B13A-8347693D7D98}" srcOrd="5" destOrd="0" presId="urn:microsoft.com/office/officeart/2005/8/layout/vList5"/>
    <dgm:cxn modelId="{FC98AB75-81E1-4E6E-BA80-D1CB2E6A5DC2}" type="presParOf" srcId="{14A74FBF-7888-430B-A68C-4A0D961384B0}" destId="{74ACE232-DEF3-4417-B313-336548FE8E36}" srcOrd="6" destOrd="0" presId="urn:microsoft.com/office/officeart/2005/8/layout/vList5"/>
    <dgm:cxn modelId="{1F52D1B0-61BB-4ABE-8D0D-06FFFDC2FD90}" type="presParOf" srcId="{74ACE232-DEF3-4417-B313-336548FE8E36}" destId="{F7723C62-40FC-4767-B76D-817DFF322B15}" srcOrd="0" destOrd="0" presId="urn:microsoft.com/office/officeart/2005/8/layout/vList5"/>
    <dgm:cxn modelId="{D9DC9A4D-819C-4D7E-B9C8-09B450AA517D}" type="presParOf" srcId="{74ACE232-DEF3-4417-B313-336548FE8E36}" destId="{89B5E75C-65AC-46C6-9E5B-BC39ABA6B701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9D245-1EDF-4B1A-8B05-008DD45FB0C6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A365B-071D-4270-A383-AC6B255CBF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176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39867-206A-4FE4-919D-60C26C55B599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39867-206A-4FE4-919D-60C26C55B599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39867-206A-4FE4-919D-60C26C55B599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39867-206A-4FE4-919D-60C26C55B599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39867-206A-4FE4-919D-60C26C55B599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39867-206A-4FE4-919D-60C26C55B599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39867-206A-4FE4-919D-60C26C55B599}" type="slidenum">
              <a:rPr lang="id-ID" smtClean="0"/>
              <a:pPr/>
              <a:t>21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916" y="5109670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86" y="4956050"/>
            <a:ext cx="7940659" cy="683665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9DFB-74A0-46B7-9425-3576CAA5B9F3}" type="datetime1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CF98-840C-4D13-9DBC-F4AFE52275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9516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2CF8-1979-441C-B4D6-D39FB8E3A71C}" type="datetime1">
              <a:rPr lang="en-US" smtClean="0"/>
              <a:pPr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CF98-840C-4D13-9DBC-F4AFE52275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93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2705-9893-437D-A6E2-F814E6522BA1}" type="datetime1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CF98-840C-4D13-9DBC-F4AFE52275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6779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A733-F191-4B27-A17F-C72C717B0255}" type="datetime1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CF98-840C-4D13-9DBC-F4AFE52275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816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32D5-2F15-4FB2-845B-39C4F1E4173B}" type="datetime1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CF98-840C-4D13-9DBC-F4AFE52275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2092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24B5-04F9-4EE4-82E8-5987C407E388}" type="datetime1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CF98-840C-4D13-9DBC-F4AFE52275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233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80C8C-FE3E-4091-B925-2599E570B42E}" type="datetime1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CF98-840C-4D13-9DBC-F4AFE52275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6879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8802-C4A0-4FCA-B6B7-8221806E1901}" type="datetime1">
              <a:rPr lang="en-US" smtClean="0"/>
              <a:pPr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CF98-840C-4D13-9DBC-F4AFE52275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477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D8A4-1450-429D-9E12-35139750A12F}" type="datetime1">
              <a:rPr lang="en-US" smtClean="0"/>
              <a:pPr/>
              <a:t>8/9/2018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CF98-840C-4D13-9DBC-F4AFE52275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561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0751-4B19-4D14-8B44-ADC96E0E5FFA}" type="datetime1">
              <a:rPr lang="en-US" smtClean="0"/>
              <a:pPr/>
              <a:t>8/9/2018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CF98-840C-4D13-9DBC-F4AFE52275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809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2879-E7A8-4432-8E46-6678AEB53032}" type="datetime1">
              <a:rPr lang="en-US" smtClean="0"/>
              <a:pPr/>
              <a:t>8/9/2018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CF98-840C-4D13-9DBC-F4AFE52275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179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08B6-5CD8-47A9-A2F0-E0F85DB3F050}" type="datetime1">
              <a:rPr lang="en-US" smtClean="0"/>
              <a:pPr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CF98-840C-4D13-9DBC-F4AFE52275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0580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0EB85-B0F0-4EA3-A9C3-48925C6726DE}" type="datetime1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ACF98-840C-4D13-9DBC-F4AFE52275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715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7400"/>
            <a:ext cx="7772400" cy="1362075"/>
          </a:xfrm>
        </p:spPr>
        <p:txBody>
          <a:bodyPr>
            <a:normAutofit/>
          </a:bodyPr>
          <a:lstStyle/>
          <a:p>
            <a:r>
              <a:rPr lang="id-ID" sz="3600" dirty="0" smtClean="0"/>
              <a:t>POLA MAKAN SEHAT</a:t>
            </a:r>
            <a:r>
              <a:rPr lang="en-US" sz="3600" dirty="0" smtClean="0"/>
              <a:t> </a:t>
            </a:r>
            <a:r>
              <a:rPr lang="en-US" sz="3600" dirty="0" err="1" smtClean="0"/>
              <a:t>Saat</a:t>
            </a:r>
            <a:r>
              <a:rPr lang="en-US" sz="3600" dirty="0" smtClean="0"/>
              <a:t> </a:t>
            </a:r>
            <a:r>
              <a:rPr lang="en-US" sz="3600" dirty="0" err="1" smtClean="0"/>
              <a:t>Berpuasa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436687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tx1"/>
                </a:solidFill>
              </a:rPr>
              <a:t>dr. Ulya Uti Fasrini, M.Biomed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Bagian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Ilmu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Gizi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Fak</a:t>
            </a:r>
            <a:r>
              <a:rPr lang="id-ID" dirty="0" smtClean="0">
                <a:solidFill>
                  <a:schemeClr val="tx1"/>
                </a:solidFill>
              </a:rPr>
              <a:t>ultas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Kedokteran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Universitas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Andalas</a:t>
            </a:r>
            <a:endParaRPr lang="id-ID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356350"/>
            <a:ext cx="4953000" cy="365125"/>
          </a:xfrm>
        </p:spPr>
        <p:txBody>
          <a:bodyPr/>
          <a:lstStyle/>
          <a:p>
            <a:r>
              <a:rPr lang="id-ID" dirty="0" err="1" smtClean="0">
                <a:solidFill>
                  <a:schemeClr val="tx1"/>
                </a:solidFill>
              </a:rPr>
              <a:t>D</a:t>
            </a:r>
            <a:r>
              <a:rPr lang="en-US" dirty="0" err="1" smtClean="0">
                <a:solidFill>
                  <a:schemeClr val="tx1"/>
                </a:solidFill>
              </a:rPr>
              <a:t>isampaikan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acara</a:t>
            </a:r>
            <a:r>
              <a:rPr lang="en-US" dirty="0" smtClean="0">
                <a:solidFill>
                  <a:schemeClr val="tx1"/>
                </a:solidFill>
              </a:rPr>
              <a:t> " </a:t>
            </a:r>
            <a:r>
              <a:rPr lang="en-US" dirty="0" err="1" smtClean="0">
                <a:solidFill>
                  <a:schemeClr val="tx1"/>
                </a:solidFill>
              </a:rPr>
              <a:t>Edukasi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Ramadhan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Pocary</a:t>
            </a:r>
            <a:r>
              <a:rPr lang="en-US" dirty="0" smtClean="0">
                <a:solidFill>
                  <a:schemeClr val="tx1"/>
                </a:solidFill>
              </a:rPr>
              <a:t> Sweat 2018"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236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Pengaturan jadwal makan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/>
              <a:t>W</a:t>
            </a:r>
            <a:r>
              <a:rPr lang="id-ID" sz="4000" dirty="0" smtClean="0"/>
              <a:t>aktu makan </a:t>
            </a:r>
            <a:r>
              <a:rPr lang="en-US" sz="4000" dirty="0" err="1" smtClean="0"/>
              <a:t>pada</a:t>
            </a:r>
            <a:r>
              <a:rPr lang="en-US" sz="4000" dirty="0" smtClean="0"/>
              <a:t> </a:t>
            </a:r>
            <a:r>
              <a:rPr lang="en-US" sz="4000" dirty="0" err="1" smtClean="0"/>
              <a:t>bulan</a:t>
            </a:r>
            <a:r>
              <a:rPr lang="en-US" sz="4000" dirty="0" smtClean="0"/>
              <a:t> </a:t>
            </a:r>
            <a:r>
              <a:rPr lang="en-US" sz="4000" dirty="0" err="1" smtClean="0"/>
              <a:t>puasa</a:t>
            </a:r>
            <a:r>
              <a:rPr lang="id-ID" sz="4000" dirty="0" smtClean="0"/>
              <a:t>:</a:t>
            </a:r>
          </a:p>
          <a:p>
            <a:pPr>
              <a:buNone/>
            </a:pPr>
            <a:endParaRPr lang="id-ID" sz="4000" dirty="0" smtClean="0"/>
          </a:p>
          <a:p>
            <a:r>
              <a:rPr lang="en-US" sz="4000" dirty="0" err="1" smtClean="0"/>
              <a:t>Sahur</a:t>
            </a:r>
            <a:r>
              <a:rPr lang="en-US" sz="4000" dirty="0" smtClean="0"/>
              <a:t> </a:t>
            </a:r>
          </a:p>
          <a:p>
            <a:r>
              <a:rPr lang="en-US" sz="4000" dirty="0" err="1" smtClean="0"/>
              <a:t>Berbuka</a:t>
            </a:r>
            <a:r>
              <a:rPr lang="en-US" sz="4000" dirty="0" smtClean="0"/>
              <a:t> ( </a:t>
            </a:r>
            <a:r>
              <a:rPr lang="en-US" sz="4000" dirty="0" err="1" smtClean="0"/>
              <a:t>Membatalkan</a:t>
            </a:r>
            <a:r>
              <a:rPr lang="en-US" sz="4000" dirty="0" smtClean="0"/>
              <a:t> </a:t>
            </a:r>
            <a:r>
              <a:rPr lang="en-US" sz="4000" dirty="0" err="1" smtClean="0"/>
              <a:t>puasa</a:t>
            </a:r>
            <a:r>
              <a:rPr lang="en-US" sz="4000" dirty="0"/>
              <a:t> </a:t>
            </a:r>
            <a:r>
              <a:rPr lang="en-US" sz="4000" dirty="0" smtClean="0"/>
              <a:t>&amp; </a:t>
            </a:r>
            <a:r>
              <a:rPr lang="en-US" sz="4000" dirty="0" err="1" smtClean="0"/>
              <a:t>Setelah</a:t>
            </a:r>
            <a:r>
              <a:rPr lang="en-US" sz="4000" dirty="0" smtClean="0"/>
              <a:t> </a:t>
            </a:r>
            <a:r>
              <a:rPr lang="en-US" sz="4000" dirty="0" err="1" smtClean="0"/>
              <a:t>shalat</a:t>
            </a:r>
            <a:r>
              <a:rPr lang="en-US" sz="4000" dirty="0" smtClean="0"/>
              <a:t> </a:t>
            </a:r>
            <a:r>
              <a:rPr lang="en-US" sz="4000" dirty="0" err="1" smtClean="0"/>
              <a:t>magrib</a:t>
            </a:r>
            <a:r>
              <a:rPr lang="en-US" sz="4000" dirty="0" smtClean="0"/>
              <a:t>)</a:t>
            </a:r>
            <a:endParaRPr lang="id-ID" sz="4000" dirty="0" smtClean="0"/>
          </a:p>
          <a:p>
            <a:pPr>
              <a:buNone/>
            </a:pPr>
            <a:endParaRPr lang="id-ID" sz="4000" dirty="0" smtClean="0"/>
          </a:p>
          <a:p>
            <a:r>
              <a:rPr lang="id-ID" sz="4000" dirty="0" smtClean="0"/>
              <a:t>Jangan melewatkan waktu makan</a:t>
            </a:r>
            <a:endParaRPr lang="id-ID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571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Makan </a:t>
            </a:r>
            <a:r>
              <a:rPr lang="en-US" dirty="0" err="1" smtClean="0"/>
              <a:t>Sahur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JANGAN LEWATKAN !!!</a:t>
            </a:r>
          </a:p>
          <a:p>
            <a:pPr marL="0" indent="0">
              <a:buNone/>
            </a:pPr>
            <a:endParaRPr lang="id-ID" dirty="0" smtClean="0"/>
          </a:p>
          <a:p>
            <a:r>
              <a:rPr lang="id-ID" dirty="0" smtClean="0"/>
              <a:t>PENTING karena merupakan persiapan asupan energi untuk </a:t>
            </a:r>
            <a:r>
              <a:rPr lang="en-US" dirty="0" smtClean="0"/>
              <a:t>b</a:t>
            </a:r>
            <a:r>
              <a:rPr lang="id-ID" dirty="0" smtClean="0"/>
              <a:t>eraktivitas</a:t>
            </a:r>
            <a:endParaRPr lang="en-US" dirty="0" smtClean="0"/>
          </a:p>
          <a:p>
            <a:pPr marL="0" indent="0">
              <a:buNone/>
            </a:pPr>
            <a:endParaRPr lang="id-ID" dirty="0" smtClean="0"/>
          </a:p>
          <a:p>
            <a:r>
              <a:rPr lang="id-ID" dirty="0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dehidrasi</a:t>
            </a:r>
            <a:r>
              <a:rPr lang="en-US" dirty="0" smtClean="0"/>
              <a:t> yang </a:t>
            </a:r>
            <a:r>
              <a:rPr lang="en-US" dirty="0" err="1" smtClean="0"/>
              <a:t>berlebihan</a:t>
            </a:r>
            <a:r>
              <a:rPr lang="en-US" dirty="0" smtClean="0"/>
              <a:t>. 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896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Jenis makanan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Komposisi seimbang</a:t>
            </a:r>
          </a:p>
          <a:p>
            <a:r>
              <a:rPr lang="id-ID" dirty="0" smtClean="0"/>
              <a:t>Karbohidrat: 45‐65%</a:t>
            </a:r>
          </a:p>
          <a:p>
            <a:r>
              <a:rPr lang="id-ID" dirty="0" smtClean="0"/>
              <a:t>Protein: 10‐25%</a:t>
            </a:r>
          </a:p>
          <a:p>
            <a:pPr>
              <a:buNone/>
            </a:pPr>
            <a:r>
              <a:rPr lang="id-ID" dirty="0" smtClean="0"/>
              <a:t>	Hewani: nabati 2 : 1</a:t>
            </a:r>
          </a:p>
          <a:p>
            <a:r>
              <a:rPr lang="id-ID" dirty="0" smtClean="0"/>
              <a:t>Lemak: 25‐40%</a:t>
            </a:r>
          </a:p>
          <a:p>
            <a:r>
              <a:rPr lang="id-ID" dirty="0" smtClean="0"/>
              <a:t>Vitamin dan mineral</a:t>
            </a:r>
          </a:p>
          <a:p>
            <a:pPr>
              <a:buNone/>
            </a:pPr>
            <a:r>
              <a:rPr lang="id-ID" dirty="0" smtClean="0"/>
              <a:t>	A,D,E,K,B,C, Ca, dsb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5562600" y="1600200"/>
            <a:ext cx="2743200" cy="434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Konsumsi</a:t>
            </a:r>
            <a:r>
              <a:rPr lang="en-US" sz="4000" dirty="0" smtClean="0"/>
              <a:t> </a:t>
            </a:r>
            <a:r>
              <a:rPr lang="en-US" sz="4000" dirty="0" err="1" smtClean="0"/>
              <a:t>makanan</a:t>
            </a:r>
            <a:r>
              <a:rPr lang="en-US" sz="4000" dirty="0" smtClean="0"/>
              <a:t> yang </a:t>
            </a:r>
            <a:r>
              <a:rPr lang="en-US" sz="4000" dirty="0" err="1" smtClean="0"/>
              <a:t>beraneka</a:t>
            </a:r>
            <a:r>
              <a:rPr lang="en-US" sz="4000" dirty="0" smtClean="0"/>
              <a:t> </a:t>
            </a:r>
            <a:r>
              <a:rPr lang="en-US" sz="4000" dirty="0" err="1" smtClean="0"/>
              <a:t>ragam</a:t>
            </a:r>
            <a:endParaRPr lang="en-US" sz="4000" dirty="0"/>
          </a:p>
        </p:txBody>
      </p:sp>
      <p:sp>
        <p:nvSpPr>
          <p:cNvPr id="5" name="Notched Right Arrow 4"/>
          <p:cNvSpPr/>
          <p:nvPr/>
        </p:nvSpPr>
        <p:spPr>
          <a:xfrm>
            <a:off x="4346838" y="2971800"/>
            <a:ext cx="1215762" cy="1447800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461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8272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err="1" smtClean="0">
                <a:solidFill>
                  <a:srgbClr val="008000"/>
                </a:solidFill>
                <a:latin typeface="Berlin Sans FB" pitchFamily="34" charset="0"/>
              </a:rPr>
              <a:t>Mengapa</a:t>
            </a:r>
            <a:r>
              <a:rPr lang="en-US" sz="4400" b="1" dirty="0" smtClean="0">
                <a:solidFill>
                  <a:srgbClr val="008000"/>
                </a:solidFill>
                <a:latin typeface="Berlin Sans FB" pitchFamily="34" charset="0"/>
              </a:rPr>
              <a:t> </a:t>
            </a:r>
            <a:r>
              <a:rPr lang="en-US" sz="4400" b="1" dirty="0" err="1" smtClean="0">
                <a:solidFill>
                  <a:srgbClr val="008000"/>
                </a:solidFill>
                <a:latin typeface="Berlin Sans FB" pitchFamily="34" charset="0"/>
              </a:rPr>
              <a:t>perlu</a:t>
            </a:r>
            <a:r>
              <a:rPr lang="en-US" sz="4400" b="1" dirty="0" smtClean="0">
                <a:solidFill>
                  <a:srgbClr val="008000"/>
                </a:solidFill>
                <a:latin typeface="Berlin Sans FB" pitchFamily="34" charset="0"/>
              </a:rPr>
              <a:t>                        </a:t>
            </a:r>
            <a:r>
              <a:rPr lang="en-US" sz="4400" b="1" dirty="0" err="1" smtClean="0">
                <a:solidFill>
                  <a:srgbClr val="008000"/>
                </a:solidFill>
                <a:latin typeface="Berlin Sans FB" pitchFamily="34" charset="0"/>
              </a:rPr>
              <a:t>makan</a:t>
            </a:r>
            <a:r>
              <a:rPr lang="en-US" sz="4400" b="1" dirty="0" smtClean="0">
                <a:solidFill>
                  <a:srgbClr val="008000"/>
                </a:solidFill>
                <a:latin typeface="Berlin Sans FB" pitchFamily="34" charset="0"/>
              </a:rPr>
              <a:t> </a:t>
            </a:r>
            <a:r>
              <a:rPr lang="en-US" sz="4400" b="1" dirty="0" err="1" smtClean="0">
                <a:solidFill>
                  <a:srgbClr val="008000"/>
                </a:solidFill>
                <a:latin typeface="Berlin Sans FB" pitchFamily="34" charset="0"/>
              </a:rPr>
              <a:t>beraneka</a:t>
            </a:r>
            <a:r>
              <a:rPr lang="en-US" sz="4400" b="1" dirty="0" smtClean="0">
                <a:solidFill>
                  <a:srgbClr val="008000"/>
                </a:solidFill>
                <a:latin typeface="Berlin Sans FB" pitchFamily="34" charset="0"/>
              </a:rPr>
              <a:t> </a:t>
            </a:r>
            <a:r>
              <a:rPr lang="en-US" sz="4400" b="1" dirty="0" err="1" smtClean="0">
                <a:solidFill>
                  <a:srgbClr val="008000"/>
                </a:solidFill>
                <a:latin typeface="Berlin Sans FB" pitchFamily="34" charset="0"/>
              </a:rPr>
              <a:t>ragam</a:t>
            </a:r>
            <a:r>
              <a:rPr lang="en-US" sz="4400" b="1" dirty="0" smtClean="0">
                <a:solidFill>
                  <a:srgbClr val="008000"/>
                </a:solidFill>
                <a:latin typeface="Berlin Sans FB" pitchFamily="34" charset="0"/>
              </a:rPr>
              <a:t>?</a:t>
            </a:r>
            <a:r>
              <a:rPr lang="en-GB" sz="4400" b="1" dirty="0" smtClean="0">
                <a:solidFill>
                  <a:srgbClr val="008000"/>
                </a:solidFill>
                <a:latin typeface="Berlin Sans FB" pitchFamily="34" charset="0"/>
              </a:rPr>
              <a:t/>
            </a:r>
            <a:br>
              <a:rPr lang="en-GB" sz="4400" b="1" dirty="0" smtClean="0">
                <a:solidFill>
                  <a:srgbClr val="008000"/>
                </a:solidFill>
                <a:latin typeface="Berlin Sans FB" pitchFamily="34" charset="0"/>
              </a:rPr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/>
          <a:lstStyle/>
          <a:p>
            <a:pPr marL="515938" indent="-457200">
              <a:lnSpc>
                <a:spcPct val="14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id-ID" sz="1800" dirty="0" smtClean="0">
                <a:solidFill>
                  <a:srgbClr val="3366FF"/>
                </a:solidFill>
                <a:latin typeface="Berlin Sans FB" pitchFamily="34" charset="0"/>
              </a:rPr>
              <a:t>Tubuh manusia memerlukan semua zat gizi (energi, lemak, protein, vitamin dan mineral) sesuai kebutuhan </a:t>
            </a:r>
          </a:p>
          <a:p>
            <a:pPr marL="515938" indent="-457200">
              <a:lnSpc>
                <a:spcPct val="14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id-ID" sz="1800" dirty="0" smtClean="0">
                <a:solidFill>
                  <a:srgbClr val="FF0000"/>
                </a:solidFill>
                <a:latin typeface="Berlin Sans FB" pitchFamily="34" charset="0"/>
              </a:rPr>
              <a:t>Tidak ada</a:t>
            </a:r>
            <a:r>
              <a:rPr lang="id-ID" sz="1800" dirty="0" smtClean="0">
                <a:solidFill>
                  <a:srgbClr val="3366FF"/>
                </a:solidFill>
                <a:latin typeface="Berlin Sans FB" pitchFamily="34" charset="0"/>
              </a:rPr>
              <a:t> satu jenis bahan makanan pun yang </a:t>
            </a:r>
            <a:r>
              <a:rPr lang="id-ID" sz="1800" dirty="0" smtClean="0">
                <a:solidFill>
                  <a:srgbClr val="008000"/>
                </a:solidFill>
                <a:latin typeface="Berlin Sans FB" pitchFamily="34" charset="0"/>
              </a:rPr>
              <a:t>lengkap kandungan zat gizinya </a:t>
            </a:r>
          </a:p>
          <a:p>
            <a:pPr marL="1943100" lvl="2" indent="-338138">
              <a:lnSpc>
                <a:spcPct val="14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id-ID" sz="1800" dirty="0" smtClean="0">
                <a:solidFill>
                  <a:srgbClr val="3366FF"/>
                </a:solidFill>
                <a:latin typeface="Berlin Sans FB" pitchFamily="34" charset="0"/>
              </a:rPr>
              <a:t>Mengkonsumsi makanan </a:t>
            </a:r>
            <a:r>
              <a:rPr lang="id-ID" sz="1800" dirty="0" smtClean="0">
                <a:solidFill>
                  <a:srgbClr val="008000"/>
                </a:solidFill>
                <a:latin typeface="Berlin Sans FB" pitchFamily="34" charset="0"/>
              </a:rPr>
              <a:t>beraneka ragam </a:t>
            </a:r>
            <a:r>
              <a:rPr lang="id-ID" sz="1800" dirty="0" smtClean="0">
                <a:solidFill>
                  <a:srgbClr val="3366FF"/>
                </a:solidFill>
                <a:latin typeface="Berlin Sans FB" pitchFamily="34" charset="0"/>
              </a:rPr>
              <a:t>yang mengandung sumber </a:t>
            </a:r>
            <a:r>
              <a:rPr lang="id-ID" sz="1800" dirty="0" smtClean="0">
                <a:solidFill>
                  <a:srgbClr val="008000"/>
                </a:solidFill>
                <a:latin typeface="Berlin Sans FB" pitchFamily="34" charset="0"/>
              </a:rPr>
              <a:t>energi, lemak, protein, vitamin dan mineral</a:t>
            </a:r>
            <a:r>
              <a:rPr lang="id-ID" sz="1800" dirty="0" smtClean="0">
                <a:solidFill>
                  <a:srgbClr val="3366FF"/>
                </a:solidFill>
                <a:latin typeface="Berlin Sans FB" pitchFamily="34" charset="0"/>
              </a:rPr>
              <a:t> untuk menjamin pemenuhan kebutuhan gizi</a:t>
            </a:r>
          </a:p>
          <a:p>
            <a:endParaRPr lang="id-ID" dirty="0"/>
          </a:p>
        </p:txBody>
      </p:sp>
      <p:pic>
        <p:nvPicPr>
          <p:cNvPr id="4" name="Picture 6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626" y="3643314"/>
            <a:ext cx="2679052" cy="238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761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Puasa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5628" b="57332"/>
          <a:stretch/>
        </p:blipFill>
        <p:spPr>
          <a:xfrm>
            <a:off x="471944" y="1676400"/>
            <a:ext cx="4938256" cy="1991571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7800" y="4190999"/>
            <a:ext cx="3352800" cy="2218765"/>
          </a:xfrm>
        </p:spPr>
      </p:pic>
      <p:sp>
        <p:nvSpPr>
          <p:cNvPr id="12" name="Curved Left Arrow 11"/>
          <p:cNvSpPr/>
          <p:nvPr/>
        </p:nvSpPr>
        <p:spPr>
          <a:xfrm>
            <a:off x="5410200" y="2209800"/>
            <a:ext cx="1188720" cy="2743200"/>
          </a:xfrm>
          <a:prstGeom prst="curved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5029200" y="4953000"/>
            <a:ext cx="1569720" cy="9906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81800" y="4495800"/>
            <a:ext cx="2133600" cy="1600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Dehidrasi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590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berkeringat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1003" y="1676400"/>
            <a:ext cx="4247197" cy="41148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Kehilangan</a:t>
            </a:r>
            <a:r>
              <a:rPr lang="en-US" dirty="0" smtClean="0"/>
              <a:t> air</a:t>
            </a:r>
          </a:p>
          <a:p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elektrolit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PERLU DIGANTI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6324600" y="2895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852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" name="Content Placeholder 4" descr="minu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609600"/>
            <a:ext cx="4343399" cy="5144609"/>
          </a:xfr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Dehidrasi</a:t>
            </a:r>
            <a:r>
              <a:rPr lang="en-US" dirty="0" smtClean="0"/>
              <a:t> =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990600" y="1447800"/>
          <a:ext cx="7010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4873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Elektrolit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Elektrolit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id-ID" dirty="0" smtClean="0"/>
              <a:t> mineral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id-ID" dirty="0" smtClean="0"/>
              <a:t>untuk </a:t>
            </a:r>
            <a:r>
              <a:rPr lang="id-ID" dirty="0"/>
              <a:t>mengatur fungsi syaraf dan otot 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id-ID" dirty="0" smtClean="0"/>
              <a:t>memelihara </a:t>
            </a:r>
            <a:r>
              <a:rPr lang="id-ID" dirty="0"/>
              <a:t>keseimbangan asam-basa. </a:t>
            </a:r>
            <a:endParaRPr lang="en-US" dirty="0" smtClean="0"/>
          </a:p>
          <a:p>
            <a:r>
              <a:rPr lang="id-ID" dirty="0" smtClean="0"/>
              <a:t>ion-ion </a:t>
            </a:r>
            <a:r>
              <a:rPr lang="id-ID" dirty="0"/>
              <a:t>di dalam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</a:p>
          <a:p>
            <a:r>
              <a:rPr lang="id-ID" dirty="0" smtClean="0"/>
              <a:t>Keseimbangan </a:t>
            </a:r>
            <a:r>
              <a:rPr lang="id-ID" dirty="0"/>
              <a:t>elektrolit </a:t>
            </a:r>
            <a:r>
              <a:rPr lang="en-US" dirty="0" smtClean="0">
                <a:sym typeface="Wingdings" pitchFamily="2" charset="2"/>
              </a:rPr>
              <a:t> PENTING </a:t>
            </a:r>
            <a:r>
              <a:rPr lang="id-ID" dirty="0" smtClean="0"/>
              <a:t>untuk </a:t>
            </a:r>
            <a:r>
              <a:rPr lang="id-ID" dirty="0"/>
              <a:t>fungsi yang normal dari sel-sel kita dan organ tubuh kita. </a:t>
            </a:r>
            <a:endParaRPr lang="en-US" dirty="0" smtClean="0"/>
          </a:p>
          <a:p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id-ID" i="1" dirty="0" smtClean="0"/>
              <a:t>sodium</a:t>
            </a:r>
            <a:r>
              <a:rPr lang="id-ID" i="1" dirty="0"/>
              <a:t>, potassium, kalsium bikarbonat dan khlorida</a:t>
            </a:r>
            <a:r>
              <a:rPr lang="id-ID" dirty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6800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WAKTU RECHARGE ENERGI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SAHUR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276600" cy="2397125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puasa</a:t>
            </a:r>
            <a:endParaRPr lang="en-US" dirty="0" smtClean="0"/>
          </a:p>
          <a:p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porsi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Minum</a:t>
            </a:r>
            <a:r>
              <a:rPr lang="en-US" dirty="0" smtClean="0"/>
              <a:t> air </a:t>
            </a:r>
            <a:r>
              <a:rPr lang="en-US" dirty="0" err="1" smtClean="0"/>
              <a:t>putih</a:t>
            </a:r>
            <a:r>
              <a:rPr lang="en-US" dirty="0" smtClean="0"/>
              <a:t>, </a:t>
            </a:r>
            <a:r>
              <a:rPr lang="en-US" b="1" dirty="0" smtClean="0"/>
              <a:t>minimal 500 ml</a:t>
            </a:r>
            <a:endParaRPr lang="en-US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BERBUKA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3733800" y="2174875"/>
            <a:ext cx="4953001" cy="395128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Font typeface="Wingdings"/>
              <a:buChar char="à"/>
            </a:pPr>
            <a:r>
              <a:rPr lang="en-US" dirty="0" err="1" smtClean="0"/>
              <a:t>Membatalkan</a:t>
            </a:r>
            <a:r>
              <a:rPr lang="en-US" dirty="0" smtClean="0"/>
              <a:t> </a:t>
            </a:r>
            <a:r>
              <a:rPr lang="en-US" dirty="0" err="1" smtClean="0"/>
              <a:t>puasa</a:t>
            </a:r>
            <a:endParaRPr lang="en-US" dirty="0" smtClean="0"/>
          </a:p>
          <a:p>
            <a:r>
              <a:rPr lang="en-US" dirty="0" err="1" smtClean="0"/>
              <a:t>Minum</a:t>
            </a:r>
            <a:r>
              <a:rPr lang="en-US" dirty="0" smtClean="0"/>
              <a:t> air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menanggulangi</a:t>
            </a:r>
            <a:r>
              <a:rPr lang="en-US" dirty="0" smtClean="0"/>
              <a:t> </a:t>
            </a:r>
            <a:r>
              <a:rPr lang="en-US" dirty="0" err="1" smtClean="0"/>
              <a:t>dehidrasi</a:t>
            </a:r>
            <a:endParaRPr lang="en-US" dirty="0" smtClean="0"/>
          </a:p>
          <a:p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manis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endParaRPr lang="id-ID" dirty="0" smtClean="0"/>
          </a:p>
          <a:p>
            <a:r>
              <a:rPr lang="en-US" dirty="0" smtClean="0"/>
              <a:t>Air </a:t>
            </a:r>
            <a:r>
              <a:rPr lang="en-US" dirty="0" err="1" smtClean="0"/>
              <a:t>kelapa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ion-ion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id-ID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Minumlah</a:t>
            </a:r>
            <a:r>
              <a:rPr lang="en-US" dirty="0" smtClean="0"/>
              <a:t> air </a:t>
            </a:r>
            <a:r>
              <a:rPr lang="en-US" dirty="0" err="1" smtClean="0"/>
              <a:t>kelapa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, JANGAN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 </a:t>
            </a:r>
            <a:r>
              <a:rPr lang="en-US" dirty="0" err="1" smtClean="0"/>
              <a:t>gula</a:t>
            </a:r>
            <a:r>
              <a:rPr lang="en-US" dirty="0" smtClean="0"/>
              <a:t>.</a:t>
            </a:r>
          </a:p>
          <a:p>
            <a:pPr>
              <a:buFont typeface="Wingdings"/>
              <a:buChar char="à"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shalat</a:t>
            </a:r>
            <a:r>
              <a:rPr lang="en-US" dirty="0" smtClean="0"/>
              <a:t> </a:t>
            </a:r>
            <a:r>
              <a:rPr lang="en-US" dirty="0" err="1" smtClean="0"/>
              <a:t>magrib</a:t>
            </a:r>
            <a:endParaRPr lang="en-US" dirty="0" smtClean="0"/>
          </a:p>
          <a:p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endParaRPr lang="en-US" dirty="0" smtClean="0"/>
          </a:p>
          <a:p>
            <a:r>
              <a:rPr lang="en-US" dirty="0" err="1" smtClean="0"/>
              <a:t>Minum</a:t>
            </a:r>
            <a:r>
              <a:rPr lang="en-US" dirty="0" smtClean="0"/>
              <a:t> air </a:t>
            </a:r>
            <a:r>
              <a:rPr lang="en-US" b="1" dirty="0" smtClean="0"/>
              <a:t>minimal 500 mL</a:t>
            </a:r>
            <a:endParaRPr lang="en-US" b="1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1034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708150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Tubuh</a:t>
            </a:r>
            <a:r>
              <a:rPr lang="en-US" sz="4400" dirty="0" smtClean="0"/>
              <a:t> </a:t>
            </a:r>
            <a:r>
              <a:rPr lang="en-US" sz="4400" dirty="0" err="1" smtClean="0"/>
              <a:t>manusia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33800" y="457200"/>
            <a:ext cx="4751226" cy="553493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2438400"/>
            <a:ext cx="4191000" cy="3687763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US" sz="3600" dirty="0" smtClean="0"/>
              <a:t>Air ( 60 – 72%)</a:t>
            </a:r>
          </a:p>
          <a:p>
            <a:pPr marL="342900" indent="-342900">
              <a:buFontTx/>
              <a:buChar char="-"/>
            </a:pPr>
            <a:r>
              <a:rPr lang="en-US" sz="3600" dirty="0" err="1" smtClean="0"/>
              <a:t>Zat</a:t>
            </a:r>
            <a:r>
              <a:rPr lang="en-US" sz="3600" dirty="0" smtClean="0"/>
              <a:t> </a:t>
            </a:r>
            <a:r>
              <a:rPr lang="en-US" sz="3600" dirty="0" err="1" smtClean="0"/>
              <a:t>padat</a:t>
            </a:r>
            <a:r>
              <a:rPr lang="en-US" sz="3600" dirty="0" smtClean="0"/>
              <a:t> </a:t>
            </a:r>
          </a:p>
          <a:p>
            <a:pPr marL="342900" indent="-342900">
              <a:buFontTx/>
              <a:buChar char="-"/>
            </a:pPr>
            <a:r>
              <a:rPr lang="en-US" sz="3600" dirty="0" smtClean="0">
                <a:sym typeface="Wingdings" pitchFamily="2" charset="2"/>
              </a:rPr>
              <a:t> </a:t>
            </a:r>
            <a:r>
              <a:rPr lang="en-US" sz="3600" dirty="0" err="1" smtClean="0">
                <a:sym typeface="Wingdings" pitchFamily="2" charset="2"/>
              </a:rPr>
              <a:t>lemak</a:t>
            </a:r>
            <a:endParaRPr lang="en-US" sz="3600" dirty="0" smtClean="0">
              <a:sym typeface="Wingdings" pitchFamily="2" charset="2"/>
            </a:endParaRPr>
          </a:p>
          <a:p>
            <a:pPr marL="342900" indent="-342900">
              <a:buFontTx/>
              <a:buChar char="-"/>
            </a:pPr>
            <a:r>
              <a:rPr lang="en-US" sz="3600" dirty="0" smtClean="0">
                <a:sym typeface="Wingdings" pitchFamily="2" charset="2"/>
              </a:rPr>
              <a:t> </a:t>
            </a:r>
            <a:r>
              <a:rPr lang="en-US" sz="3600" dirty="0" err="1" smtClean="0">
                <a:sym typeface="Wingdings" pitchFamily="2" charset="2"/>
              </a:rPr>
              <a:t>otot</a:t>
            </a:r>
            <a:endParaRPr lang="en-US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167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raga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berpuasa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berpuasa</a:t>
            </a:r>
            <a:r>
              <a:rPr lang="en-US" dirty="0" smtClean="0"/>
              <a:t> (</a:t>
            </a:r>
            <a:r>
              <a:rPr lang="en-US" dirty="0" err="1" smtClean="0"/>
              <a:t>sesuaikan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,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jenisnya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Konsumsi</a:t>
            </a:r>
            <a:r>
              <a:rPr lang="en-US" dirty="0" smtClean="0"/>
              <a:t> air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b="1" dirty="0" smtClean="0">
                <a:sym typeface="Wingdings" pitchFamily="2" charset="2"/>
              </a:rPr>
              <a:t> minimal 2</a:t>
            </a:r>
            <a:r>
              <a:rPr lang="en-US" dirty="0" smtClean="0">
                <a:sym typeface="Wingdings" pitchFamily="2" charset="2"/>
              </a:rPr>
              <a:t> liter </a:t>
            </a:r>
            <a:r>
              <a:rPr lang="en-US" dirty="0" err="1" smtClean="0">
                <a:sym typeface="Wingdings" pitchFamily="2" charset="2"/>
              </a:rPr>
              <a:t>sehari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609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304800"/>
            <a:ext cx="629268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702283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21893" y="627184"/>
            <a:ext cx="4232189" cy="5621216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364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Puasa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1219200"/>
            <a:ext cx="3847306" cy="2819400"/>
          </a:xfrm>
        </p:spPr>
      </p:pic>
      <p:pic>
        <p:nvPicPr>
          <p:cNvPr id="5" name="Picture 4" descr="menahan nafs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524000"/>
            <a:ext cx="3476625" cy="4911423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" </a:t>
            </a:r>
            <a:r>
              <a:rPr lang="en-US" dirty="0" err="1" smtClean="0"/>
              <a:t>Edukasi</a:t>
            </a:r>
            <a:r>
              <a:rPr lang="en-US" dirty="0" smtClean="0"/>
              <a:t> </a:t>
            </a:r>
            <a:r>
              <a:rPr lang="en-US" dirty="0" err="1" smtClean="0"/>
              <a:t>Ramadhan</a:t>
            </a:r>
            <a:r>
              <a:rPr lang="en-US" dirty="0" smtClean="0"/>
              <a:t> </a:t>
            </a:r>
            <a:r>
              <a:rPr lang="en-US" dirty="0" err="1" smtClean="0"/>
              <a:t>Pocary</a:t>
            </a:r>
            <a:r>
              <a:rPr lang="en-US" dirty="0" smtClean="0"/>
              <a:t> Sweat 2018"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7315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puasa</a:t>
            </a:r>
            <a:r>
              <a:rPr lang="en-US" dirty="0" smtClean="0"/>
              <a:t> </a:t>
            </a:r>
            <a:r>
              <a:rPr lang="en-US" dirty="0" err="1" smtClean="0"/>
              <a:t>Ramadhan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091078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043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Sehingga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otched Right Arrow 3"/>
          <p:cNvSpPr/>
          <p:nvPr/>
        </p:nvSpPr>
        <p:spPr>
          <a:xfrm>
            <a:off x="914400" y="1600200"/>
            <a:ext cx="7772400" cy="3657600"/>
          </a:xfrm>
          <a:prstGeom prst="notch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PERLU  PERSIAPAN JIWA RAGA</a:t>
            </a:r>
            <a:endParaRPr lang="en-US" sz="4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756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/>
          <a:lstStyle/>
          <a:p>
            <a:r>
              <a:rPr lang="en-US" dirty="0" err="1" smtClean="0"/>
              <a:t>Niat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Ikhlas</a:t>
            </a:r>
            <a:endParaRPr lang="en-US" dirty="0" smtClean="0"/>
          </a:p>
          <a:p>
            <a:r>
              <a:rPr lang="en-US" dirty="0" smtClean="0"/>
              <a:t>SALING MEMAAFKAN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3792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PERSIAPAN RAGA / FISIK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699590" y="1447800"/>
            <a:ext cx="4139610" cy="4953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000" dirty="0" err="1" smtClean="0"/>
              <a:t>Asupan</a:t>
            </a:r>
            <a:r>
              <a:rPr lang="en-US" sz="4000" dirty="0" smtClean="0"/>
              <a:t> </a:t>
            </a:r>
            <a:r>
              <a:rPr lang="en-US" sz="4000" dirty="0" err="1" smtClean="0"/>
              <a:t>zat</a:t>
            </a:r>
            <a:r>
              <a:rPr lang="en-US" sz="4000" dirty="0" smtClean="0"/>
              <a:t> </a:t>
            </a:r>
            <a:r>
              <a:rPr lang="en-US" sz="4000" dirty="0" err="1" smtClean="0"/>
              <a:t>gizi</a:t>
            </a:r>
            <a:r>
              <a:rPr lang="en-US" sz="4000" dirty="0" smtClean="0"/>
              <a:t> yang </a:t>
            </a:r>
            <a:r>
              <a:rPr lang="en-US" sz="4000" dirty="0" err="1" smtClean="0"/>
              <a:t>adekuat</a:t>
            </a:r>
            <a:endParaRPr lang="en-US" sz="40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err="1" smtClean="0"/>
              <a:t>Cairan</a:t>
            </a:r>
            <a:r>
              <a:rPr lang="en-US" sz="4000" dirty="0" smtClean="0"/>
              <a:t> yang </a:t>
            </a:r>
            <a:r>
              <a:rPr lang="en-US" sz="4000" dirty="0" err="1" smtClean="0"/>
              <a:t>cukup</a:t>
            </a:r>
            <a:endParaRPr lang="en-US" sz="40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/>
              <a:t>Ola</a:t>
            </a:r>
            <a:r>
              <a:rPr lang="id-ID" sz="4000" dirty="0" smtClean="0"/>
              <a:t>h</a:t>
            </a:r>
            <a:r>
              <a:rPr lang="en-US" sz="4000" dirty="0" smtClean="0"/>
              <a:t>raga yang </a:t>
            </a:r>
            <a:r>
              <a:rPr lang="en-US" sz="4000" dirty="0" err="1" smtClean="0"/>
              <a:t>cukup</a:t>
            </a:r>
            <a:endParaRPr lang="en-US" sz="4000" dirty="0" smtClean="0"/>
          </a:p>
          <a:p>
            <a:endParaRPr lang="en-US" sz="4000" dirty="0"/>
          </a:p>
        </p:txBody>
      </p:sp>
      <p:sp>
        <p:nvSpPr>
          <p:cNvPr id="5" name="Right Arrow Callout 4"/>
          <p:cNvSpPr/>
          <p:nvPr/>
        </p:nvSpPr>
        <p:spPr>
          <a:xfrm>
            <a:off x="533400" y="2590800"/>
            <a:ext cx="4191000" cy="2590800"/>
          </a:xfrm>
          <a:prstGeom prst="right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Stamina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348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Perencanaan makan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JUMLAH</a:t>
            </a:r>
          </a:p>
          <a:p>
            <a:pPr>
              <a:buNone/>
            </a:pPr>
            <a:r>
              <a:rPr lang="id-ID" dirty="0" smtClean="0"/>
              <a:t>	Jumlah kalori sesuai kebutuhan</a:t>
            </a:r>
          </a:p>
          <a:p>
            <a:r>
              <a:rPr lang="id-ID" dirty="0" smtClean="0"/>
              <a:t>JADWAL</a:t>
            </a:r>
          </a:p>
          <a:p>
            <a:pPr>
              <a:buNone/>
            </a:pPr>
            <a:r>
              <a:rPr lang="id-ID" dirty="0" smtClean="0"/>
              <a:t>	waktu makan terjadwal dengan baik</a:t>
            </a:r>
          </a:p>
          <a:p>
            <a:r>
              <a:rPr lang="id-ID" dirty="0" smtClean="0"/>
              <a:t>JENIS</a:t>
            </a:r>
          </a:p>
          <a:p>
            <a:pPr>
              <a:buNone/>
            </a:pPr>
            <a:r>
              <a:rPr lang="id-ID" dirty="0" smtClean="0"/>
              <a:t>	komposisi karbohidrat, lemak dan protein seimbang.</a:t>
            </a:r>
            <a:endParaRPr lang="id-ID" dirty="0"/>
          </a:p>
        </p:txBody>
      </p:sp>
      <p:sp>
        <p:nvSpPr>
          <p:cNvPr id="5" name="Rounded Rectangle 4"/>
          <p:cNvSpPr/>
          <p:nvPr/>
        </p:nvSpPr>
        <p:spPr>
          <a:xfrm>
            <a:off x="404880" y="2813712"/>
            <a:ext cx="6781800" cy="1143000"/>
          </a:xfrm>
          <a:prstGeom prst="round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311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Jumlah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Energi yang masuk seimbang dengan yang keluar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2357430"/>
            <a:ext cx="4752965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disampaikan pada acara " Edukasi Ramadhan Pocary Sweat 2018"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640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Theme5</Template>
  <TotalTime>660</TotalTime>
  <Words>639</Words>
  <Application>Microsoft Office PowerPoint</Application>
  <PresentationFormat>On-screen Show (4:3)</PresentationFormat>
  <Paragraphs>143</Paragraphs>
  <Slides>22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Theme5</vt:lpstr>
      <vt:lpstr>POLA MAKAN SEHAT Saat Berpuasa</vt:lpstr>
      <vt:lpstr>Tubuh manusia </vt:lpstr>
      <vt:lpstr>Puasa</vt:lpstr>
      <vt:lpstr>Perubahan pola hidup selama puasa Ramadhan</vt:lpstr>
      <vt:lpstr>Sehingga….</vt:lpstr>
      <vt:lpstr>Persiapan Jiwa</vt:lpstr>
      <vt:lpstr>PERSIAPAN RAGA / FISIK</vt:lpstr>
      <vt:lpstr>Perencanaan makan</vt:lpstr>
      <vt:lpstr>Jumlah</vt:lpstr>
      <vt:lpstr>Pengaturan jadwal makan</vt:lpstr>
      <vt:lpstr>Makan Sahur</vt:lpstr>
      <vt:lpstr>Jenis makanan</vt:lpstr>
      <vt:lpstr>Mengapa perlu                        makan beraneka ragam? </vt:lpstr>
      <vt:lpstr>Puasa</vt:lpstr>
      <vt:lpstr>Aktivitas  berkeringat </vt:lpstr>
      <vt:lpstr>Slide 16</vt:lpstr>
      <vt:lpstr>Dehidrasi = kekurangan cairan</vt:lpstr>
      <vt:lpstr>Elektrolit </vt:lpstr>
      <vt:lpstr>WAKTU RECHARGE ENERGI </vt:lpstr>
      <vt:lpstr>Kesimpulan 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Asupan Nutrisi dan Cairan Tubuh Saat Berpuasa</dc:title>
  <dc:creator>Samsung</dc:creator>
  <cp:lastModifiedBy>Asus</cp:lastModifiedBy>
  <cp:revision>19</cp:revision>
  <dcterms:created xsi:type="dcterms:W3CDTF">2015-06-11T13:42:36Z</dcterms:created>
  <dcterms:modified xsi:type="dcterms:W3CDTF">2018-08-09T01:38:11Z</dcterms:modified>
</cp:coreProperties>
</file>